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34"/>
  </p:sldMasterIdLst>
  <p:notesMasterIdLst>
    <p:notesMasterId r:id="rId39"/>
  </p:notesMasterIdLst>
  <p:handoutMasterIdLst>
    <p:handoutMasterId r:id="rId40"/>
  </p:handoutMasterIdLst>
  <p:sldIdLst>
    <p:sldId id="573" r:id="rId35"/>
    <p:sldId id="570" r:id="rId36"/>
    <p:sldId id="575" r:id="rId37"/>
    <p:sldId id="576" r:id="rId38"/>
  </p:sldIdLst>
  <p:sldSz cx="12192000" cy="6858000"/>
  <p:notesSz cx="7099300" cy="10234613"/>
  <p:defaultTextStyle>
    <a:defPPr>
      <a:defRPr lang="en-GB"/>
    </a:defPPr>
    <a:lvl1pPr algn="l" rtl="0" fontAlgn="base">
      <a:lnSpc>
        <a:spcPct val="108000"/>
      </a:lnSpc>
      <a:spcBef>
        <a:spcPct val="54000"/>
      </a:spcBef>
      <a:spcAft>
        <a:spcPct val="0"/>
      </a:spcAft>
      <a:defRPr sz="1700" kern="1200">
        <a:solidFill>
          <a:schemeClr val="tx1"/>
        </a:solidFill>
        <a:latin typeface="Arial" charset="0"/>
        <a:ea typeface="+mn-ea"/>
        <a:cs typeface="+mn-cs"/>
      </a:defRPr>
    </a:lvl1pPr>
    <a:lvl2pPr marL="457200" algn="l" rtl="0" fontAlgn="base">
      <a:lnSpc>
        <a:spcPct val="108000"/>
      </a:lnSpc>
      <a:spcBef>
        <a:spcPct val="54000"/>
      </a:spcBef>
      <a:spcAft>
        <a:spcPct val="0"/>
      </a:spcAft>
      <a:defRPr sz="1700" kern="1200">
        <a:solidFill>
          <a:schemeClr val="tx1"/>
        </a:solidFill>
        <a:latin typeface="Arial" charset="0"/>
        <a:ea typeface="+mn-ea"/>
        <a:cs typeface="+mn-cs"/>
      </a:defRPr>
    </a:lvl2pPr>
    <a:lvl3pPr marL="914400" algn="l" rtl="0" fontAlgn="base">
      <a:lnSpc>
        <a:spcPct val="108000"/>
      </a:lnSpc>
      <a:spcBef>
        <a:spcPct val="54000"/>
      </a:spcBef>
      <a:spcAft>
        <a:spcPct val="0"/>
      </a:spcAft>
      <a:defRPr sz="1700" kern="1200">
        <a:solidFill>
          <a:schemeClr val="tx1"/>
        </a:solidFill>
        <a:latin typeface="Arial" charset="0"/>
        <a:ea typeface="+mn-ea"/>
        <a:cs typeface="+mn-cs"/>
      </a:defRPr>
    </a:lvl3pPr>
    <a:lvl4pPr marL="1371600" algn="l" rtl="0" fontAlgn="base">
      <a:lnSpc>
        <a:spcPct val="108000"/>
      </a:lnSpc>
      <a:spcBef>
        <a:spcPct val="54000"/>
      </a:spcBef>
      <a:spcAft>
        <a:spcPct val="0"/>
      </a:spcAft>
      <a:defRPr sz="1700" kern="1200">
        <a:solidFill>
          <a:schemeClr val="tx1"/>
        </a:solidFill>
        <a:latin typeface="Arial" charset="0"/>
        <a:ea typeface="+mn-ea"/>
        <a:cs typeface="+mn-cs"/>
      </a:defRPr>
    </a:lvl4pPr>
    <a:lvl5pPr marL="1828800" algn="l" rtl="0" fontAlgn="base">
      <a:lnSpc>
        <a:spcPct val="108000"/>
      </a:lnSpc>
      <a:spcBef>
        <a:spcPct val="5400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B6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6581" autoAdjust="0"/>
  </p:normalViewPr>
  <p:slideViewPr>
    <p:cSldViewPr snapToObjects="1">
      <p:cViewPr varScale="1">
        <p:scale>
          <a:sx n="65" d="100"/>
          <a:sy n="65" d="100"/>
        </p:scale>
        <p:origin x="608" y="32"/>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83" d="100"/>
          <a:sy n="83" d="100"/>
        </p:scale>
        <p:origin x="3792"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notesMaster" Target="notesMasters/notesMaster1.xml"/><Relationship Id="rId21" Type="http://schemas.openxmlformats.org/officeDocument/2006/relationships/customXml" Target="../customXml/item21.xml"/><Relationship Id="rId34" Type="http://schemas.openxmlformats.org/officeDocument/2006/relationships/slideMaster" Target="slideMasters/slideMaster1.xml"/><Relationship Id="rId42" Type="http://schemas.openxmlformats.org/officeDocument/2006/relationships/viewProps" Target="viewProps.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customXml" Target="../customXml/item29.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slide" Target="slides/slide3.xml"/><Relationship Id="rId40"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slide" Target="slides/slide2.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customXml" Target="../customXml/item31.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slide" Target="slides/slide1.xml"/><Relationship Id="rId43" Type="http://schemas.openxmlformats.org/officeDocument/2006/relationships/theme" Target="theme/theme1.xml"/><Relationship Id="rId8" Type="http://schemas.openxmlformats.org/officeDocument/2006/relationships/customXml" Target="../customXml/item8.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Date Placeholder 8">
            <a:extLst>
              <a:ext uri="{FF2B5EF4-FFF2-40B4-BE49-F238E27FC236}">
                <a16:creationId xmlns:a16="http://schemas.microsoft.com/office/drawing/2014/main" id="{259626BC-3014-47B2-ABB5-277382126DEC}"/>
              </a:ext>
            </a:extLst>
          </p:cNvPr>
          <p:cNvSpPr>
            <a:spLocks noGrp="1"/>
          </p:cNvSpPr>
          <p:nvPr>
            <p:ph type="dt" idx="1"/>
          </p:nvPr>
        </p:nvSpPr>
        <p:spPr>
          <a:xfrm>
            <a:off x="4981391" y="9691609"/>
            <a:ext cx="159259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28 March 2022</a:t>
            </a:fld>
            <a:endParaRPr lang="en-GB" sz="800" dirty="0"/>
          </a:p>
        </p:txBody>
      </p:sp>
      <p:sp>
        <p:nvSpPr>
          <p:cNvPr id="7" name="Slide Number Placeholder 9">
            <a:extLst>
              <a:ext uri="{FF2B5EF4-FFF2-40B4-BE49-F238E27FC236}">
                <a16:creationId xmlns:a16="http://schemas.microsoft.com/office/drawing/2014/main" id="{8BB79479-4803-48E4-BCA9-BBA7EC166C01}"/>
              </a:ext>
            </a:extLst>
          </p:cNvPr>
          <p:cNvSpPr>
            <a:spLocks noGrp="1"/>
          </p:cNvSpPr>
          <p:nvPr>
            <p:ph type="sldNum" sz="quarter" idx="3"/>
          </p:nvPr>
        </p:nvSpPr>
        <p:spPr>
          <a:xfrm>
            <a:off x="4981391" y="9509794"/>
            <a:ext cx="159259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‹nr.›</a:t>
            </a:fld>
            <a:endParaRPr lang="en-GB" sz="800" dirty="0"/>
          </a:p>
        </p:txBody>
      </p:sp>
      <p:sp>
        <p:nvSpPr>
          <p:cNvPr id="8" name="Footer Placeholder 10">
            <a:extLst>
              <a:ext uri="{FF2B5EF4-FFF2-40B4-BE49-F238E27FC236}">
                <a16:creationId xmlns:a16="http://schemas.microsoft.com/office/drawing/2014/main" id="{D1A99EC3-4551-41A3-93A3-E76F910E7F3E}"/>
              </a:ext>
            </a:extLst>
          </p:cNvPr>
          <p:cNvSpPr>
            <a:spLocks noGrp="1"/>
          </p:cNvSpPr>
          <p:nvPr>
            <p:ph type="ftr" sz="quarter" idx="2"/>
          </p:nvPr>
        </p:nvSpPr>
        <p:spPr>
          <a:xfrm>
            <a:off x="525314" y="9691609"/>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sp>
        <p:nvSpPr>
          <p:cNvPr id="9" name="Header Placeholder 12">
            <a:extLst>
              <a:ext uri="{FF2B5EF4-FFF2-40B4-BE49-F238E27FC236}">
                <a16:creationId xmlns:a16="http://schemas.microsoft.com/office/drawing/2014/main" id="{E835199C-5B05-418A-99B3-384C353F2AE4}"/>
              </a:ext>
            </a:extLst>
          </p:cNvPr>
          <p:cNvSpPr>
            <a:spLocks noGrp="1"/>
          </p:cNvSpPr>
          <p:nvPr>
            <p:ph type="hdr" sz="quarter"/>
          </p:nvPr>
        </p:nvSpPr>
        <p:spPr>
          <a:xfrm>
            <a:off x="525314" y="9509794"/>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spTree>
    <p:extLst>
      <p:ext uri="{BB962C8B-B14F-4D97-AF65-F5344CB8AC3E}">
        <p14:creationId xmlns:p14="http://schemas.microsoft.com/office/powerpoint/2010/main" val="717048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Rot="1" noChangeAspect="1" noChangeArrowheads="1" noTextEdit="1"/>
          </p:cNvSpPr>
          <p:nvPr>
            <p:ph type="sldImg" idx="2"/>
          </p:nvPr>
        </p:nvSpPr>
        <p:spPr bwMode="auto">
          <a:xfrm>
            <a:off x="139700" y="768350"/>
            <a:ext cx="68199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353656" y="4860925"/>
            <a:ext cx="6391988"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8" tIns="49519" rIns="99038" bIns="49519" numCol="1" anchor="t" anchorCtr="0" compatLnSpc="1">
            <a:prstTxWarp prst="textNoShape">
              <a:avLst/>
            </a:prstTxWarp>
          </a:bodyPr>
          <a:lstStyle/>
          <a:p>
            <a:pPr lvl="0"/>
            <a:r>
              <a:rPr lang="da-DK" dirty="0" err="1"/>
              <a:t>Click</a:t>
            </a:r>
            <a:r>
              <a:rPr lang="da-DK" dirty="0"/>
              <a:t> to </a:t>
            </a:r>
            <a:r>
              <a:rPr lang="da-DK" dirty="0" err="1"/>
              <a:t>edit</a:t>
            </a:r>
            <a:r>
              <a:rPr lang="da-DK" dirty="0"/>
              <a:t> Master </a:t>
            </a:r>
            <a:r>
              <a:rPr lang="da-DK" dirty="0" err="1"/>
              <a:t>text</a:t>
            </a:r>
            <a:r>
              <a:rPr lang="da-DK" dirty="0"/>
              <a:t> </a:t>
            </a:r>
            <a:r>
              <a:rPr lang="da-DK" dirty="0" err="1"/>
              <a:t>styles</a:t>
            </a:r>
            <a:endParaRPr lang="da-DK" dirty="0"/>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8" name="Date Placeholder 8">
            <a:extLst>
              <a:ext uri="{FF2B5EF4-FFF2-40B4-BE49-F238E27FC236}">
                <a16:creationId xmlns:a16="http://schemas.microsoft.com/office/drawing/2014/main" id="{F4548538-D6FB-49A2-8D0E-7DD154B50DC5}"/>
              </a:ext>
            </a:extLst>
          </p:cNvPr>
          <p:cNvSpPr>
            <a:spLocks noGrp="1"/>
          </p:cNvSpPr>
          <p:nvPr>
            <p:ph type="dt" idx="1"/>
          </p:nvPr>
        </p:nvSpPr>
        <p:spPr>
          <a:xfrm>
            <a:off x="5008179" y="9827314"/>
            <a:ext cx="173746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28 March 2022</a:t>
            </a:fld>
            <a:endParaRPr lang="en-GB" sz="800" dirty="0"/>
          </a:p>
        </p:txBody>
      </p:sp>
      <p:sp>
        <p:nvSpPr>
          <p:cNvPr id="9" name="Slide Number Placeholder 9">
            <a:extLst>
              <a:ext uri="{FF2B5EF4-FFF2-40B4-BE49-F238E27FC236}">
                <a16:creationId xmlns:a16="http://schemas.microsoft.com/office/drawing/2014/main" id="{EDC8800B-1BAA-4993-9AC8-2CA458C16EA7}"/>
              </a:ext>
            </a:extLst>
          </p:cNvPr>
          <p:cNvSpPr>
            <a:spLocks noGrp="1"/>
          </p:cNvSpPr>
          <p:nvPr>
            <p:ph type="sldNum" sz="quarter" idx="5"/>
          </p:nvPr>
        </p:nvSpPr>
        <p:spPr>
          <a:xfrm>
            <a:off x="5008179" y="9645499"/>
            <a:ext cx="173746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‹nr.›</a:t>
            </a:fld>
            <a:endParaRPr lang="en-GB" sz="800" dirty="0"/>
          </a:p>
        </p:txBody>
      </p:sp>
      <p:sp>
        <p:nvSpPr>
          <p:cNvPr id="10" name="Footer Placeholder 10">
            <a:extLst>
              <a:ext uri="{FF2B5EF4-FFF2-40B4-BE49-F238E27FC236}">
                <a16:creationId xmlns:a16="http://schemas.microsoft.com/office/drawing/2014/main" id="{42BBC979-FFC8-43E2-8DDE-D425B63AFE7D}"/>
              </a:ext>
            </a:extLst>
          </p:cNvPr>
          <p:cNvSpPr>
            <a:spLocks noGrp="1"/>
          </p:cNvSpPr>
          <p:nvPr>
            <p:ph type="ftr" sz="quarter" idx="4"/>
          </p:nvPr>
        </p:nvSpPr>
        <p:spPr>
          <a:xfrm>
            <a:off x="353656" y="9827314"/>
            <a:ext cx="4401248" cy="152702"/>
          </a:xfrm>
          <a:prstGeom prst="rect">
            <a:avLst/>
          </a:prstGeom>
        </p:spPr>
        <p:txBody>
          <a:bodyPr vert="horz" lIns="0" tIns="0" rIns="0" bIns="0" rtlCol="0" anchor="t" anchorCtr="0"/>
          <a:lstStyle>
            <a:lvl1pPr algn="l">
              <a:defRPr sz="800">
                <a:latin typeface="+mn-lt"/>
              </a:defRPr>
            </a:lvl1pPr>
          </a:lstStyle>
          <a:p>
            <a:endParaRPr lang="en-GB" sz="800"/>
          </a:p>
        </p:txBody>
      </p:sp>
      <p:sp>
        <p:nvSpPr>
          <p:cNvPr id="11" name="Header Placeholder 12">
            <a:extLst>
              <a:ext uri="{FF2B5EF4-FFF2-40B4-BE49-F238E27FC236}">
                <a16:creationId xmlns:a16="http://schemas.microsoft.com/office/drawing/2014/main" id="{6BAB6F26-F351-4F54-BB01-EA0254B41806}"/>
              </a:ext>
            </a:extLst>
          </p:cNvPr>
          <p:cNvSpPr>
            <a:spLocks noGrp="1"/>
          </p:cNvSpPr>
          <p:nvPr>
            <p:ph type="hdr" sz="quarter"/>
          </p:nvPr>
        </p:nvSpPr>
        <p:spPr>
          <a:xfrm>
            <a:off x="353656" y="9645499"/>
            <a:ext cx="4401248" cy="152702"/>
          </a:xfrm>
          <a:prstGeom prst="rect">
            <a:avLst/>
          </a:prstGeom>
        </p:spPr>
        <p:txBody>
          <a:bodyPr vert="horz" lIns="0" tIns="0" rIns="0" bIns="0" rtlCol="0" anchor="t" anchorCtr="0"/>
          <a:lstStyle>
            <a:lvl1pPr algn="l">
              <a:defRPr sz="800">
                <a:latin typeface="+mn-lt"/>
              </a:defRPr>
            </a:lvl1pPr>
          </a:lstStyle>
          <a:p>
            <a:endParaRPr lang="en-GB" sz="800" dirty="0"/>
          </a:p>
        </p:txBody>
      </p:sp>
    </p:spTree>
    <p:extLst>
      <p:ext uri="{BB962C8B-B14F-4D97-AF65-F5344CB8AC3E}">
        <p14:creationId xmlns:p14="http://schemas.microsoft.com/office/powerpoint/2010/main" val="4650976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24680" y="0"/>
            <a:ext cx="12216680" cy="6858000"/>
          </a:xfrm>
          <a:noFill/>
        </p:spPr>
        <p:txBody>
          <a:bodyPr lIns="72000" tIns="72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179388" y="4437111"/>
            <a:ext cx="11830050" cy="2239913"/>
          </a:xfrm>
          <a:solidFill>
            <a:schemeClr val="bg1">
              <a:alpha val="80000"/>
            </a:schemeClr>
          </a:solidFill>
        </p:spPr>
        <p:txBody>
          <a:bodyPr lIns="522000" bIns="252000" anchor="b" anchorCtr="0"/>
          <a:lstStyle>
            <a:lvl1pPr marL="0" indent="0">
              <a:buNone/>
              <a:defRPr sz="1400" b="0">
                <a:solidFill>
                  <a:srgbClr val="031D5C"/>
                </a:solidFill>
              </a:defRPr>
            </a:lvl1pPr>
          </a:lstStyle>
          <a:p>
            <a:pPr lvl="0"/>
            <a:r>
              <a:rPr lang="da-DK" noProof="0" dirty="0"/>
              <a:t>Måned og år</a:t>
            </a:r>
            <a:endParaRPr lang="da-DK"/>
          </a:p>
        </p:txBody>
      </p:sp>
      <p:sp>
        <p:nvSpPr>
          <p:cNvPr id="5" name="Title 1"/>
          <p:cNvSpPr>
            <a:spLocks noGrp="1" noChangeAspect="1"/>
          </p:cNvSpPr>
          <p:nvPr>
            <p:ph type="title" hasCustomPrompt="1"/>
          </p:nvPr>
        </p:nvSpPr>
        <p:spPr>
          <a:xfrm>
            <a:off x="701675" y="4699978"/>
            <a:ext cx="6690469" cy="1213460"/>
          </a:xfrm>
        </p:spPr>
        <p:txBody>
          <a:bodyPr anchor="t" anchorCtr="0">
            <a:normAutofit/>
          </a:bodyPr>
          <a:lstStyle>
            <a:lvl1pPr>
              <a:lnSpc>
                <a:spcPct val="90000"/>
              </a:lnSpc>
              <a:defRPr sz="3400" cap="none" baseline="0">
                <a:solidFill>
                  <a:srgbClr val="031D5C"/>
                </a:solidFill>
              </a:defRPr>
            </a:lvl1pPr>
          </a:lstStyle>
          <a:p>
            <a:r>
              <a:rPr lang="da-DK" dirty="0"/>
              <a:t>Indsæt titel</a:t>
            </a:r>
            <a:endParaRPr lang="da-DK"/>
          </a:p>
        </p:txBody>
      </p:sp>
      <p:sp>
        <p:nvSpPr>
          <p:cNvPr id="15" name="AutoShape 4"/>
          <p:cNvSpPr>
            <a:spLocks/>
          </p:cNvSpPr>
          <p:nvPr userDrawn="1"/>
        </p:nvSpPr>
        <p:spPr bwMode="gray">
          <a:xfrm>
            <a:off x="701675" y="6915108"/>
            <a:ext cx="2514005" cy="138436"/>
          </a:xfrm>
          <a:prstGeom prst="rect">
            <a:avLst/>
          </a:prstGeom>
          <a:noFill/>
          <a:ln w="12700" algn="ctr">
            <a:noFill/>
            <a:miter lim="800000"/>
            <a:headEnd/>
            <a:tailEnd/>
          </a:ln>
          <a:effectLst/>
        </p:spPr>
        <p:txBody>
          <a:bodyPr wrap="square" lIns="0" tIns="0" rIns="0" bIns="0">
            <a:spAutoFit/>
          </a:bodyPr>
          <a:lstStyle/>
          <a:p>
            <a:pPr algn="l" defTabSz="457200">
              <a:lnSpc>
                <a:spcPct val="108000"/>
              </a:lnSpc>
              <a:spcBef>
                <a:spcPts val="600"/>
              </a:spcBef>
              <a:tabLst>
                <a:tab pos="177800" algn="l"/>
              </a:tabLst>
            </a:pPr>
            <a:r>
              <a:rPr lang="da-DK" sz="900" b="1" noProof="1">
                <a:solidFill>
                  <a:schemeClr val="tx1">
                    <a:lumMod val="65000"/>
                    <a:lumOff val="35000"/>
                  </a:schemeClr>
                </a:solidFill>
                <a:cs typeface="Arial" charset="0"/>
              </a:rPr>
              <a:t>Indsæt dato </a:t>
            </a:r>
            <a:r>
              <a:rPr lang="da-DK" sz="900" b="0" noProof="1">
                <a:solidFill>
                  <a:schemeClr val="tx1">
                    <a:lumMod val="65000"/>
                    <a:lumOff val="35000"/>
                  </a:schemeClr>
                </a:solidFill>
                <a:cs typeface="Arial" charset="0"/>
              </a:rPr>
              <a:t>Indsæt f.eks.</a:t>
            </a:r>
            <a:r>
              <a:rPr lang="da-DK" sz="900" b="1" baseline="0" noProof="1">
                <a:solidFill>
                  <a:schemeClr val="tx1">
                    <a:lumMod val="65000"/>
                    <a:lumOff val="35000"/>
                  </a:schemeClr>
                </a:solidFill>
                <a:cs typeface="Arial" charset="0"/>
              </a:rPr>
              <a:t>September 2021</a:t>
            </a:r>
            <a:endParaRPr lang="da-DK" sz="900" noProof="1">
              <a:solidFill>
                <a:schemeClr val="tx1">
                  <a:lumMod val="65000"/>
                  <a:lumOff val="35000"/>
                </a:schemeClr>
              </a:solidFill>
              <a:cs typeface="Arial" charset="0"/>
            </a:endParaRPr>
          </a:p>
        </p:txBody>
      </p:sp>
      <p:pic>
        <p:nvPicPr>
          <p:cNvPr id="186966789" name="Logo" descr="{&quot;templafy&quot;:{&quot;id&quot;:&quot;cdf95408-3212-4173-aaab-fd4b947b9146&quot;}}"/>
          <p:cNvPicPr>
            <a:picLocks noChangeAspect="1"/>
          </p:cNvPicPr>
          <p:nvPr/>
        </p:nvPicPr>
        <p:blipFill>
          <a:blip r:embed="rId2"/>
          <a:stretch>
            <a:fillRect/>
          </a:stretch>
        </p:blipFill>
        <p:spPr>
          <a:xfrm>
            <a:off x="8791074" y="5888998"/>
            <a:ext cx="2725200" cy="7056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e indhold A">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28-03-2022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Tree>
    <p:extLst>
      <p:ext uri="{BB962C8B-B14F-4D97-AF65-F5344CB8AC3E}">
        <p14:creationId xmlns:p14="http://schemas.microsoft.com/office/powerpoint/2010/main" val="3884140644"/>
      </p:ext>
    </p:extLst>
  </p:cSld>
  <p:clrMapOvr>
    <a:masterClrMapping/>
  </p:clrMapOvr>
  <p:extLst>
    <p:ext uri="{DCECCB84-F9BA-43D5-87BE-67443E8EF086}">
      <p15:sldGuideLst xmlns:p15="http://schemas.microsoft.com/office/powerpoint/2012/main">
        <p15:guide id="1" pos="2471" userDrawn="1">
          <p15:clr>
            <a:srgbClr val="A4A3A4"/>
          </p15:clr>
        </p15:guide>
        <p15:guide id="2" pos="2825" userDrawn="1">
          <p15:clr>
            <a:srgbClr val="A4A3A4"/>
          </p15:clr>
        </p15:guide>
        <p15:guide id="3" pos="4855" userDrawn="1">
          <p15:clr>
            <a:srgbClr val="A4A3A4"/>
          </p15:clr>
        </p15:guide>
        <p15:guide id="4" pos="5208"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5" y="1450800"/>
            <a:ext cx="242640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3488033" y="1450800"/>
            <a:ext cx="24264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28-03-2022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6274391" y="1450800"/>
            <a:ext cx="242640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9060750" y="1455600"/>
            <a:ext cx="2426400" cy="44592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Tree>
    <p:extLst>
      <p:ext uri="{BB962C8B-B14F-4D97-AF65-F5344CB8AC3E}">
        <p14:creationId xmlns:p14="http://schemas.microsoft.com/office/powerpoint/2010/main" val="1179753247"/>
      </p:ext>
    </p:extLst>
  </p:cSld>
  <p:clrMapOvr>
    <a:masterClrMapping/>
  </p:clrMapOvr>
  <p:extLst>
    <p:ext uri="{DCECCB84-F9BA-43D5-87BE-67443E8EF086}">
      <p15:sldGuideLst xmlns:p15="http://schemas.microsoft.com/office/powerpoint/2012/main">
        <p15:guide id="5" pos="1970" userDrawn="1">
          <p15:clr>
            <a:srgbClr val="A4A3A4"/>
          </p15:clr>
        </p15:guide>
        <p15:guide id="6" pos="2197" userDrawn="1">
          <p15:clr>
            <a:srgbClr val="A4A3A4"/>
          </p15:clr>
        </p15:guide>
        <p15:guide id="7" pos="3725" userDrawn="1">
          <p15:clr>
            <a:srgbClr val="A4A3A4"/>
          </p15:clr>
        </p15:guide>
        <p15:guide id="8" pos="3952" userDrawn="1">
          <p15:clr>
            <a:srgbClr val="A4A3A4"/>
          </p15:clr>
        </p15:guide>
        <p15:guide id="9" pos="5481" userDrawn="1">
          <p15:clr>
            <a:srgbClr val="A4A3A4"/>
          </p15:clr>
        </p15:guide>
        <p15:guide id="10" pos="5707"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e ikoner og teks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2610000"/>
            <a:ext cx="3221038"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lgn="ctr">
              <a:spcBef>
                <a:spcPts val="600"/>
              </a:spcBef>
              <a:buFont typeface="Arial" panose="020B0604020202020204" pitchFamily="34" charset="0"/>
              <a:buChar char="​"/>
              <a:defRPr sz="14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dirty="0"/>
              <a:t>Klik her for at tilføje tekst</a:t>
            </a:r>
            <a:endParaRPr lang="da-DK"/>
          </a:p>
          <a:p>
            <a:pPr lvl="1"/>
            <a:r>
              <a:rPr lang="da-DK" dirty="0"/>
              <a:t>Andet niveau</a:t>
            </a:r>
            <a:endParaRPr lang="da-DK"/>
          </a:p>
          <a:p>
            <a:pPr lvl="5"/>
            <a:endParaRPr lang="da-DK" dirty="0"/>
          </a:p>
        </p:txBody>
      </p:sp>
      <p:sp>
        <p:nvSpPr>
          <p:cNvPr id="4" name="Content Placeholder 3"/>
          <p:cNvSpPr>
            <a:spLocks noGrp="1"/>
          </p:cNvSpPr>
          <p:nvPr>
            <p:ph sz="half" idx="2" hasCustomPrompt="1"/>
          </p:nvPr>
        </p:nvSpPr>
        <p:spPr>
          <a:xfrm>
            <a:off x="4487264"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Font typeface="Arial" panose="020B0604020202020204" pitchFamily="34" charset="0"/>
              <a:buChar char="​"/>
              <a:defRPr sz="1600"/>
            </a:lvl2pPr>
            <a:lvl3pPr marL="0" indent="0" algn="ctr">
              <a:spcBef>
                <a:spcPts val="600"/>
              </a:spcBef>
              <a:buFont typeface="Arial" panose="020B0604020202020204" pitchFamily="34" charset="0"/>
              <a:buChar char="​"/>
              <a:defRPr sz="1600"/>
            </a:lvl3pPr>
            <a:lvl4pPr marL="0" indent="0">
              <a:spcBef>
                <a:spcPts val="600"/>
              </a:spcBef>
              <a:buFont typeface="Arial" panose="020B0604020202020204" pitchFamily="34" charset="0"/>
              <a:buChar char="​"/>
              <a:defRPr sz="1600"/>
            </a:lvl4pPr>
            <a:lvl5pPr marL="0" indent="0">
              <a:spcBef>
                <a:spcPts val="600"/>
              </a:spcBef>
              <a:buFont typeface="Arial" panose="020B0604020202020204" pitchFamily="34" charset="0"/>
              <a:buChar char="​"/>
              <a:defRPr sz="1600"/>
            </a:lvl5pPr>
            <a:lvl6pPr marL="0" indent="0">
              <a:spcBef>
                <a:spcPts val="600"/>
              </a:spcBef>
              <a:buFont typeface="Arial" panose="020B0604020202020204" pitchFamily="34" charset="0"/>
              <a:buChar char="​"/>
              <a:defRPr sz="1600"/>
            </a:lvl6pPr>
            <a:lvl7pPr marL="0" indent="0">
              <a:spcBef>
                <a:spcPts val="600"/>
              </a:spcBef>
              <a:buFont typeface="Arial" panose="020B0604020202020204" pitchFamily="34" charset="0"/>
              <a:buChar char="​"/>
              <a:defRPr sz="1600"/>
            </a:lvl7pPr>
            <a:lvl8pPr marL="0" indent="0">
              <a:spcBef>
                <a:spcPts val="600"/>
              </a:spcBef>
              <a:buFont typeface="Arial" panose="020B0604020202020204" pitchFamily="34" charset="0"/>
              <a:buChar char="​"/>
              <a:defRPr sz="1600"/>
            </a:lvl8pPr>
            <a:lvl9pPr marL="0" indent="0">
              <a:spcBef>
                <a:spcPts val="600"/>
              </a:spcBef>
              <a:buFont typeface="Arial" panose="020B0604020202020204" pitchFamily="34" charset="0"/>
              <a:buChar char="​"/>
              <a:defRPr sz="1600"/>
            </a:lvl9pPr>
          </a:lstStyle>
          <a:p>
            <a:pPr lvl="0"/>
            <a:r>
              <a:rPr lang="da-DK" dirty="0"/>
              <a:t>Klik her for at tilføje tekst</a:t>
            </a:r>
            <a:endParaRPr lang="da-DK"/>
          </a:p>
          <a:p>
            <a:pPr lvl="1"/>
            <a:r>
              <a:rPr lang="da-DK" dirty="0"/>
              <a:t>Andet niveau</a:t>
            </a:r>
            <a:endParaRPr lang="da-DK"/>
          </a:p>
          <a:p>
            <a:pPr lvl="2"/>
            <a:endParaRPr lang="da-DK" dirty="0"/>
          </a:p>
        </p:txBody>
      </p:sp>
      <p:sp>
        <p:nvSpPr>
          <p:cNvPr id="5" name="Date Placeholder 4"/>
          <p:cNvSpPr>
            <a:spLocks noGrp="1"/>
          </p:cNvSpPr>
          <p:nvPr>
            <p:ph type="dt" sz="half" idx="10"/>
          </p:nvPr>
        </p:nvSpPr>
        <p:spPr/>
        <p:txBody>
          <a:bodyPr/>
          <a:lstStyle/>
          <a:p>
            <a:fld id="{D709F18B-C64D-467D-95E0-03999A31A181}" type="datetime1">
              <a:rPr lang="da-DK" smtClean="0"/>
              <a:t>28-03-2022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2610000"/>
            <a:ext cx="3220050" cy="3303438"/>
          </a:xfrm>
        </p:spPr>
        <p:txBody>
          <a:bodyPr rIns="144000"/>
          <a:lstStyle>
            <a:lvl1pPr marL="0" indent="0" algn="ctr">
              <a:spcBef>
                <a:spcPts val="0"/>
              </a:spcBef>
              <a:buClrTx/>
              <a:buFont typeface="Arial" panose="020B0604020202020204" pitchFamily="34" charset="0"/>
              <a:buChar char="​"/>
              <a:defRPr sz="2400">
                <a:solidFill>
                  <a:schemeClr val="tx2"/>
                </a:solidFill>
                <a:latin typeface="+mj-lt"/>
              </a:defRPr>
            </a:lvl1pPr>
            <a:lvl2pPr marL="0" indent="0" algn="ctr">
              <a:spcBef>
                <a:spcPts val="600"/>
              </a:spcBef>
              <a:buClrTx/>
              <a:buFont typeface="Arial" panose="020B0604020202020204" pitchFamily="34" charset="0"/>
              <a:buChar char="​"/>
              <a:defRPr sz="1600"/>
            </a:lvl2pPr>
            <a:lvl3pPr marL="0" indent="0" algn="ctr">
              <a:spcBef>
                <a:spcPts val="600"/>
              </a:spcBef>
              <a:buClrTx/>
              <a:buFont typeface="Arial" panose="020B0604020202020204" pitchFamily="34" charset="0"/>
              <a:buChar char="​"/>
              <a:defRPr sz="1600"/>
            </a:lvl3pPr>
            <a:lvl4pPr marL="0" indent="0">
              <a:spcBef>
                <a:spcPts val="600"/>
              </a:spcBef>
              <a:buClrTx/>
              <a:buFont typeface="Arial" panose="020B0604020202020204" pitchFamily="34" charset="0"/>
              <a:buChar char="​"/>
              <a:defRPr sz="1600"/>
            </a:lvl4pPr>
            <a:lvl5pPr marL="0" indent="0">
              <a:spcBef>
                <a:spcPts val="600"/>
              </a:spcBef>
              <a:buClrTx/>
              <a:buFont typeface="Arial" panose="020B0604020202020204" pitchFamily="34" charset="0"/>
              <a:buChar char="​"/>
              <a:defRPr sz="1600"/>
            </a:lvl5pPr>
            <a:lvl6pPr marL="0" indent="0">
              <a:spcBef>
                <a:spcPts val="600"/>
              </a:spcBef>
              <a:buClrTx/>
              <a:buFont typeface="Arial" panose="020B0604020202020204" pitchFamily="34" charset="0"/>
              <a:buChar char="​"/>
              <a:defRPr sz="1600"/>
            </a:lvl6pPr>
            <a:lvl7pPr marL="0" indent="0">
              <a:spcBef>
                <a:spcPts val="600"/>
              </a:spcBef>
              <a:buClrTx/>
              <a:buFont typeface="Arial" panose="020B0604020202020204" pitchFamily="34" charset="0"/>
              <a:buChar char="​"/>
              <a:defRPr sz="1600"/>
            </a:lvl7pPr>
            <a:lvl8pPr marL="0" indent="0">
              <a:spcBef>
                <a:spcPts val="600"/>
              </a:spcBef>
              <a:buClrTx/>
              <a:buFont typeface="Arial" panose="020B0604020202020204" pitchFamily="34" charset="0"/>
              <a:buChar char="​"/>
              <a:defRPr sz="1600"/>
            </a:lvl8pPr>
            <a:lvl9pPr marL="0" indent="0">
              <a:spcBef>
                <a:spcPts val="600"/>
              </a:spcBef>
              <a:buClrTx/>
              <a:buFont typeface="Arial" panose="020B0604020202020204" pitchFamily="34" charset="0"/>
              <a:buChar char="​"/>
              <a:defRPr sz="1600"/>
            </a:lvl9pPr>
          </a:lstStyle>
          <a:p>
            <a:pPr lvl="0"/>
            <a:r>
              <a:rPr lang="da-DK" noProof="0" dirty="0"/>
              <a:t>Klik for at tilføje tekst</a:t>
            </a:r>
            <a:endParaRPr lang="da-DK"/>
          </a:p>
          <a:p>
            <a:pPr lvl="1"/>
            <a:r>
              <a:rPr lang="da-DK" noProof="0" dirty="0"/>
              <a:t>Andet Niveau</a:t>
            </a:r>
            <a:endParaRPr lang="da-DK"/>
          </a:p>
          <a:p>
            <a:pPr lvl="2"/>
            <a:endParaRPr lang="da-DK" noProof="0" dirty="0"/>
          </a:p>
        </p:txBody>
      </p:sp>
      <p:sp>
        <p:nvSpPr>
          <p:cNvPr id="10" name="Line 5"/>
          <p:cNvSpPr>
            <a:spLocks noChangeShapeType="1"/>
          </p:cNvSpPr>
          <p:nvPr userDrawn="1"/>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19" name="Line 5">
            <a:extLst>
              <a:ext uri="{FF2B5EF4-FFF2-40B4-BE49-F238E27FC236}">
                <a16:creationId xmlns:a16="http://schemas.microsoft.com/office/drawing/2014/main" id="{5195F64E-E880-4C67-9339-04C69E75DD97}"/>
              </a:ext>
            </a:extLst>
          </p:cNvPr>
          <p:cNvSpPr>
            <a:spLocks noChangeShapeType="1"/>
          </p:cNvSpPr>
          <p:nvPr userDrawn="1"/>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9" name="Text Placeholder 8">
            <a:extLst>
              <a:ext uri="{FF2B5EF4-FFF2-40B4-BE49-F238E27FC236}">
                <a16:creationId xmlns:a16="http://schemas.microsoft.com/office/drawing/2014/main" id="{6451B095-CF3A-4076-8D44-FE95CEE5E9FD}"/>
              </a:ext>
            </a:extLst>
          </p:cNvPr>
          <p:cNvSpPr>
            <a:spLocks noGrp="1"/>
          </p:cNvSpPr>
          <p:nvPr>
            <p:ph type="body" sz="quarter" idx="22" hasCustomPrompt="1"/>
          </p:nvPr>
        </p:nvSpPr>
        <p:spPr>
          <a:xfrm>
            <a:off x="1844195"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6" name="Text Placeholder 10">
            <a:extLst>
              <a:ext uri="{FF2B5EF4-FFF2-40B4-BE49-F238E27FC236}">
                <a16:creationId xmlns:a16="http://schemas.microsoft.com/office/drawing/2014/main" id="{3F58AB7D-54E3-4084-923C-FE749FEF6316}"/>
              </a:ext>
            </a:extLst>
          </p:cNvPr>
          <p:cNvSpPr>
            <a:spLocks noGrp="1"/>
          </p:cNvSpPr>
          <p:nvPr>
            <p:ph type="body" sz="quarter" idx="23" hasCustomPrompt="1"/>
          </p:nvPr>
        </p:nvSpPr>
        <p:spPr>
          <a:xfrm>
            <a:off x="5629289"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7" name="Text Placeholder 12">
            <a:extLst>
              <a:ext uri="{FF2B5EF4-FFF2-40B4-BE49-F238E27FC236}">
                <a16:creationId xmlns:a16="http://schemas.microsoft.com/office/drawing/2014/main" id="{7524BF0B-8CEC-4E44-8742-E707B0EF3112}"/>
              </a:ext>
            </a:extLst>
          </p:cNvPr>
          <p:cNvSpPr>
            <a:spLocks noGrp="1"/>
          </p:cNvSpPr>
          <p:nvPr>
            <p:ph type="body" sz="quarter" idx="24" hasCustomPrompt="1"/>
          </p:nvPr>
        </p:nvSpPr>
        <p:spPr>
          <a:xfrm>
            <a:off x="9409607"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Tree>
    <p:extLst>
      <p:ext uri="{BB962C8B-B14F-4D97-AF65-F5344CB8AC3E}">
        <p14:creationId xmlns:p14="http://schemas.microsoft.com/office/powerpoint/2010/main" val="79125535"/>
      </p:ext>
    </p:extLst>
  </p:cSld>
  <p:clrMapOvr>
    <a:masterClrMapping/>
  </p:clrMapOvr>
  <p:extLst>
    <p:ext uri="{DCECCB84-F9BA-43D5-87BE-67443E8EF086}">
      <p15:sldGuideLst xmlns:p15="http://schemas.microsoft.com/office/powerpoint/2012/main">
        <p15:guide id="1" pos="2471">
          <p15:clr>
            <a:srgbClr val="A4A3A4"/>
          </p15:clr>
        </p15:guide>
        <p15:guide id="2" pos="2825">
          <p15:clr>
            <a:srgbClr val="A4A3A4"/>
          </p15:clr>
        </p15:guide>
        <p15:guide id="3" pos="4855">
          <p15:clr>
            <a:srgbClr val="A4A3A4"/>
          </p15:clr>
        </p15:guide>
        <p15:guide id="4" pos="5208">
          <p15:clr>
            <a:srgbClr val="A4A3A4"/>
          </p15:clr>
        </p15:guide>
        <p15:guide id="5" orient="horz" pos="1510">
          <p15:clr>
            <a:srgbClr val="A4A3A4"/>
          </p15:clr>
        </p15:guide>
        <p15:guide id="6" pos="1161">
          <p15:clr>
            <a:srgbClr val="A4A3A4"/>
          </p15:clr>
        </p15:guide>
        <p15:guide id="7" pos="1750">
          <p15:clr>
            <a:srgbClr val="A4A3A4"/>
          </p15:clr>
        </p15:guide>
        <p15:guide id="8" pos="3544">
          <p15:clr>
            <a:srgbClr val="A4A3A4"/>
          </p15:clr>
        </p15:guide>
        <p15:guide id="9" pos="4134">
          <p15:clr>
            <a:srgbClr val="A4A3A4"/>
          </p15:clr>
        </p15:guide>
        <p15:guide id="10" pos="5925">
          <p15:clr>
            <a:srgbClr val="A4A3A4"/>
          </p15:clr>
        </p15:guide>
        <p15:guide id="11" pos="6515">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og tekst">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701675" y="361840"/>
            <a:ext cx="10785475" cy="936000"/>
          </a:xfrm>
        </p:spPr>
        <p:txBody>
          <a:bodyPr/>
          <a:lstStyle>
            <a:lvl1pPr>
              <a:defRPr/>
            </a:lvl1pPr>
          </a:lstStyle>
          <a:p>
            <a:r>
              <a:rPr lang="da-DK" dirty="0"/>
              <a:t>Klik her for at tilføje titel</a:t>
            </a:r>
            <a:endParaRPr lang="da-DK"/>
          </a:p>
        </p:txBody>
      </p:sp>
      <p:sp>
        <p:nvSpPr>
          <p:cNvPr id="3" name="Content Placeholder 2"/>
          <p:cNvSpPr>
            <a:spLocks noGrp="1"/>
          </p:cNvSpPr>
          <p:nvPr>
            <p:ph sz="half" idx="1" hasCustomPrompt="1"/>
          </p:nvPr>
        </p:nvSpPr>
        <p:spPr>
          <a:xfrm>
            <a:off x="2135559" y="1383417"/>
            <a:ext cx="9351591" cy="1108800"/>
          </a:xfrm>
        </p:spPr>
        <p:txBody>
          <a:bodyPr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dirty="0"/>
              <a:t>Klik her for at tilføje underoverskrift</a:t>
            </a:r>
            <a:endParaRPr lang="da-DK"/>
          </a:p>
          <a:p>
            <a:pPr lvl="1"/>
            <a:r>
              <a:rPr lang="da-DK" dirty="0"/>
              <a:t>Andet niveau</a:t>
            </a:r>
            <a:endParaRPr lang="da-DK"/>
          </a:p>
          <a:p>
            <a:pPr lvl="2"/>
            <a:endParaRPr lang="da-DK" dirty="0"/>
          </a:p>
        </p:txBody>
      </p:sp>
      <p:sp>
        <p:nvSpPr>
          <p:cNvPr id="4" name="Content Placeholder 3"/>
          <p:cNvSpPr>
            <a:spLocks noGrp="1"/>
          </p:cNvSpPr>
          <p:nvPr>
            <p:ph sz="half" idx="2" hasCustomPrompt="1"/>
          </p:nvPr>
        </p:nvSpPr>
        <p:spPr>
          <a:xfrm>
            <a:off x="2135559" y="2516400"/>
            <a:ext cx="9351590" cy="11484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dirty="0"/>
              <a:t>Klik her for at tilføje underoverskrift</a:t>
            </a:r>
            <a:endParaRPr lang="da-DK"/>
          </a:p>
          <a:p>
            <a:pPr lvl="1"/>
            <a:r>
              <a:rPr lang="da-DK" dirty="0"/>
              <a:t>Andet niveau</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2135559" y="3690000"/>
            <a:ext cx="9351590" cy="114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None/>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dirty="0"/>
              <a:t>Klik for at tilføje underoverskrift</a:t>
            </a:r>
            <a:endParaRPr lang="da-DK"/>
          </a:p>
          <a:p>
            <a:pPr lvl="1"/>
            <a:r>
              <a:rPr lang="da-DK" noProof="0" dirty="0"/>
              <a:t>Andet niveau</a:t>
            </a:r>
            <a:endParaRPr lang="da-DK"/>
          </a:p>
        </p:txBody>
      </p:sp>
      <p:sp>
        <p:nvSpPr>
          <p:cNvPr id="30" name="Content Placeholder 10">
            <a:extLst>
              <a:ext uri="{FF2B5EF4-FFF2-40B4-BE49-F238E27FC236}">
                <a16:creationId xmlns:a16="http://schemas.microsoft.com/office/drawing/2014/main" id="{47A3BC7C-79E9-499F-BBA4-7AAF4CC6F0D4}"/>
              </a:ext>
            </a:extLst>
          </p:cNvPr>
          <p:cNvSpPr>
            <a:spLocks noGrp="1"/>
          </p:cNvSpPr>
          <p:nvPr>
            <p:ph sz="quarter" idx="14" hasCustomPrompt="1"/>
          </p:nvPr>
        </p:nvSpPr>
        <p:spPr>
          <a:xfrm>
            <a:off x="2135559" y="4860000"/>
            <a:ext cx="9351591" cy="1054800"/>
          </a:xfrm>
        </p:spPr>
        <p:txBody>
          <a:bodyPr tIns="36000" rIns="144000"/>
          <a:lstStyle>
            <a:lvl1pPr marL="0" indent="0">
              <a:spcBef>
                <a:spcPts val="0"/>
              </a:spcBef>
              <a:buFont typeface="Arial" panose="020B0604020202020204" pitchFamily="34" charset="0"/>
              <a:buChar char="​"/>
              <a:defRPr sz="2400">
                <a:solidFill>
                  <a:schemeClr val="tx2"/>
                </a:solidFill>
                <a:latin typeface="+mj-lt"/>
              </a:defRPr>
            </a:lvl1pPr>
            <a:lvl2pPr marL="0" indent="0">
              <a:spcBef>
                <a:spcPts val="600"/>
              </a:spcBef>
              <a:buFont typeface="Arial" panose="020B0604020202020204" pitchFamily="34" charset="0"/>
              <a:buChar char="​"/>
              <a:defRPr sz="1600">
                <a:latin typeface="+mn-lt"/>
                <a:cs typeface="Arial" panose="020B0604020202020204" pitchFamily="34" charset="0"/>
              </a:defRPr>
            </a:lvl2pPr>
            <a:lvl3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3pPr>
            <a:lvl4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4pPr>
            <a:lvl5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5pPr>
            <a:lvl6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6pPr>
            <a:lvl7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7pPr>
            <a:lvl8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8pPr>
            <a:lvl9pPr marL="0" indent="0">
              <a:spcBef>
                <a:spcPts val="600"/>
              </a:spcBef>
              <a:buFont typeface="Arial" panose="020B0604020202020204" pitchFamily="34" charset="0"/>
              <a:buChar char="​"/>
              <a:defRPr sz="1600">
                <a:latin typeface="Arial" panose="020B0604020202020204" pitchFamily="34" charset="0"/>
                <a:cs typeface="Arial" panose="020B0604020202020204" pitchFamily="34" charset="0"/>
              </a:defRPr>
            </a:lvl9pPr>
          </a:lstStyle>
          <a:p>
            <a:pPr lvl="0"/>
            <a:r>
              <a:rPr lang="da-DK" noProof="0" dirty="0"/>
              <a:t>Klik for at tilføje underoverskrift</a:t>
            </a:r>
            <a:endParaRPr lang="da-DK"/>
          </a:p>
          <a:p>
            <a:pPr lvl="1"/>
            <a:r>
              <a:rPr lang="da-DK" noProof="0" dirty="0"/>
              <a:t>Andet niveau</a:t>
            </a:r>
            <a:endParaRPr lang="da-DK"/>
          </a:p>
        </p:txBody>
      </p:sp>
      <p:cxnSp>
        <p:nvCxnSpPr>
          <p:cNvPr id="12" name="Straight Connector 11">
            <a:extLst>
              <a:ext uri="{FF2B5EF4-FFF2-40B4-BE49-F238E27FC236}">
                <a16:creationId xmlns:a16="http://schemas.microsoft.com/office/drawing/2014/main" id="{FDBF058C-27D8-4D60-B55B-EE1703C75AF3}"/>
              </a:ext>
            </a:extLst>
          </p:cNvPr>
          <p:cNvCxnSpPr>
            <a:cxnSpLocks/>
          </p:cNvCxnSpPr>
          <p:nvPr userDrawn="1"/>
        </p:nvCxnSpPr>
        <p:spPr bwMode="auto">
          <a:xfrm>
            <a:off x="2135559" y="2505563"/>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259779C2-36AD-43BA-99FC-A34E95CF8078}"/>
              </a:ext>
            </a:extLst>
          </p:cNvPr>
          <p:cNvCxnSpPr>
            <a:cxnSpLocks/>
          </p:cNvCxnSpPr>
          <p:nvPr userDrawn="1"/>
        </p:nvCxnSpPr>
        <p:spPr bwMode="auto">
          <a:xfrm>
            <a:off x="2135559" y="3675182"/>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09BE8152-475F-425D-A076-79CF1E3E69F9}"/>
              </a:ext>
            </a:extLst>
          </p:cNvPr>
          <p:cNvCxnSpPr>
            <a:cxnSpLocks/>
          </p:cNvCxnSpPr>
          <p:nvPr userDrawn="1"/>
        </p:nvCxnSpPr>
        <p:spPr bwMode="auto">
          <a:xfrm>
            <a:off x="2135559" y="4844800"/>
            <a:ext cx="9351591" cy="0"/>
          </a:xfrm>
          <a:prstGeom prst="line">
            <a:avLst/>
          </a:prstGeom>
          <a:solidFill>
            <a:schemeClr val="accent1"/>
          </a:solidFill>
          <a:ln w="3175" cap="flat" cmpd="sng" algn="ctr">
            <a:solidFill>
              <a:srgbClr val="BAB6B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Date Placeholder 4"/>
          <p:cNvSpPr>
            <a:spLocks noGrp="1"/>
          </p:cNvSpPr>
          <p:nvPr>
            <p:ph type="dt" sz="half" idx="10"/>
          </p:nvPr>
        </p:nvSpPr>
        <p:spPr/>
        <p:txBody>
          <a:bodyPr/>
          <a:lstStyle/>
          <a:p>
            <a:fld id="{D709F18B-C64D-467D-95E0-03999A31A181}" type="datetime1">
              <a:rPr lang="da-DK" smtClean="0"/>
              <a:t>28-03-2022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7" name="Text Placeholder 8">
            <a:extLst>
              <a:ext uri="{FF2B5EF4-FFF2-40B4-BE49-F238E27FC236}">
                <a16:creationId xmlns:a16="http://schemas.microsoft.com/office/drawing/2014/main" id="{94792C7B-92A0-4FF6-B35D-F2AEB7880E8E}"/>
              </a:ext>
            </a:extLst>
          </p:cNvPr>
          <p:cNvSpPr>
            <a:spLocks noGrp="1"/>
          </p:cNvSpPr>
          <p:nvPr>
            <p:ph type="body" sz="quarter" idx="23" hasCustomPrompt="1"/>
          </p:nvPr>
        </p:nvSpPr>
        <p:spPr>
          <a:xfrm>
            <a:off x="701675" y="145347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8" name="Text Placeholder 10">
            <a:extLst>
              <a:ext uri="{FF2B5EF4-FFF2-40B4-BE49-F238E27FC236}">
                <a16:creationId xmlns:a16="http://schemas.microsoft.com/office/drawing/2014/main" id="{C3A1B1E9-DECF-46F3-AAAB-6E78C85D04CC}"/>
              </a:ext>
            </a:extLst>
          </p:cNvPr>
          <p:cNvSpPr>
            <a:spLocks noGrp="1"/>
          </p:cNvSpPr>
          <p:nvPr>
            <p:ph type="body" sz="quarter" idx="24" hasCustomPrompt="1"/>
          </p:nvPr>
        </p:nvSpPr>
        <p:spPr>
          <a:xfrm>
            <a:off x="701675" y="2620000"/>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19" name="Text Placeholder 12">
            <a:extLst>
              <a:ext uri="{FF2B5EF4-FFF2-40B4-BE49-F238E27FC236}">
                <a16:creationId xmlns:a16="http://schemas.microsoft.com/office/drawing/2014/main" id="{B0F61776-DD49-4690-AD42-D6ABADF90CFA}"/>
              </a:ext>
            </a:extLst>
          </p:cNvPr>
          <p:cNvSpPr>
            <a:spLocks noGrp="1"/>
          </p:cNvSpPr>
          <p:nvPr>
            <p:ph type="body" sz="quarter" idx="25" hasCustomPrompt="1"/>
          </p:nvPr>
        </p:nvSpPr>
        <p:spPr>
          <a:xfrm>
            <a:off x="701675" y="3797925"/>
            <a:ext cx="936000" cy="936000"/>
          </a:xfrm>
        </p:spPr>
        <p:txBody>
          <a:bodyPr lIns="72000" rIns="72000" anchor="ctr" anchorCtr="0"/>
          <a:lstStyle>
            <a:lvl1pPr marL="0" indent="0" algn="ctr">
              <a:buNone/>
              <a:defRPr sz="1400"/>
            </a:lvl1pPr>
          </a:lstStyle>
          <a:p>
            <a:pPr lvl="0"/>
            <a:r>
              <a:rPr lang="da-DK" dirty="0"/>
              <a:t>Placer ikon her</a:t>
            </a:r>
            <a:endParaRPr lang="da-DK"/>
          </a:p>
        </p:txBody>
      </p:sp>
      <p:sp>
        <p:nvSpPr>
          <p:cNvPr id="20" name="Text Placeholder 14">
            <a:extLst>
              <a:ext uri="{FF2B5EF4-FFF2-40B4-BE49-F238E27FC236}">
                <a16:creationId xmlns:a16="http://schemas.microsoft.com/office/drawing/2014/main" id="{99D2927B-9BA1-4072-844B-1840D4566B76}"/>
              </a:ext>
            </a:extLst>
          </p:cNvPr>
          <p:cNvSpPr>
            <a:spLocks noGrp="1"/>
          </p:cNvSpPr>
          <p:nvPr>
            <p:ph type="body" sz="quarter" idx="26" hasCustomPrompt="1"/>
          </p:nvPr>
        </p:nvSpPr>
        <p:spPr>
          <a:xfrm>
            <a:off x="701675" y="4975225"/>
            <a:ext cx="936000" cy="936000"/>
          </a:xfrm>
        </p:spPr>
        <p:txBody>
          <a:bodyPr lIns="72000" rIns="72000" anchor="ctr" anchorCtr="0"/>
          <a:lstStyle>
            <a:lvl1pPr marL="0" indent="0" algn="ctr">
              <a:buNone/>
              <a:defRPr sz="1400"/>
            </a:lvl1pPr>
          </a:lstStyle>
          <a:p>
            <a:pPr lvl="0"/>
            <a:r>
              <a:rPr lang="da-DK" dirty="0"/>
              <a:t>Placer ikon her</a:t>
            </a:r>
            <a:endParaRPr lang="da-DK"/>
          </a:p>
        </p:txBody>
      </p:sp>
    </p:spTree>
    <p:extLst>
      <p:ext uri="{BB962C8B-B14F-4D97-AF65-F5344CB8AC3E}">
        <p14:creationId xmlns:p14="http://schemas.microsoft.com/office/powerpoint/2010/main" val="3415232413"/>
      </p:ext>
    </p:extLst>
  </p:cSld>
  <p:clrMapOvr>
    <a:masterClrMapping/>
  </p:clrMapOvr>
  <p:extLst>
    <p:ext uri="{DCECCB84-F9BA-43D5-87BE-67443E8EF086}">
      <p15:sldGuideLst xmlns:p15="http://schemas.microsoft.com/office/powerpoint/2012/main">
        <p15:guide id="5" pos="1970" userDrawn="1">
          <p15:clr>
            <a:srgbClr val="A4A3A4"/>
          </p15:clr>
        </p15:guide>
        <p15:guide id="6" pos="2197" userDrawn="1">
          <p15:clr>
            <a:srgbClr val="A4A3A4"/>
          </p15:clr>
        </p15:guide>
        <p15:guide id="7" pos="3725" userDrawn="1">
          <p15:clr>
            <a:srgbClr val="A4A3A4"/>
          </p15:clr>
        </p15:guide>
        <p15:guide id="8" pos="3952" userDrawn="1">
          <p15:clr>
            <a:srgbClr val="A4A3A4"/>
          </p15:clr>
        </p15:guide>
        <p15:guide id="9" pos="5481" userDrawn="1">
          <p15:clr>
            <a:srgbClr val="A4A3A4"/>
          </p15:clr>
        </p15:guide>
        <p15:guide id="10" pos="5707" userDrawn="1">
          <p15:clr>
            <a:srgbClr val="A4A3A4"/>
          </p15:clr>
        </p15:guide>
        <p15:guide id="11" pos="1031" userDrawn="1">
          <p15:clr>
            <a:srgbClr val="A4A3A4"/>
          </p15:clr>
        </p15:guide>
        <p15:guide id="12" orient="horz" pos="1508" userDrawn="1">
          <p15:clr>
            <a:srgbClr val="A4A3A4"/>
          </p15:clr>
        </p15:guide>
        <p15:guide id="13" orient="horz" pos="2240" userDrawn="1">
          <p15:clr>
            <a:srgbClr val="A4A3A4"/>
          </p15:clr>
        </p15:guide>
        <p15:guide id="14" orient="horz" pos="1650" userDrawn="1">
          <p15:clr>
            <a:srgbClr val="A4A3A4"/>
          </p15:clr>
        </p15:guide>
        <p15:guide id="15" orient="horz" pos="2392" userDrawn="1">
          <p15:clr>
            <a:srgbClr val="A4A3A4"/>
          </p15:clr>
        </p15:guide>
        <p15:guide id="16" orient="horz" pos="2982" userDrawn="1">
          <p15:clr>
            <a:srgbClr val="A4A3A4"/>
          </p15:clr>
        </p15:guide>
        <p15:guide id="17" orient="horz" pos="4320" userDrawn="1">
          <p15:clr>
            <a:srgbClr val="A4A3A4"/>
          </p15:clr>
        </p15:guide>
        <p15:guide id="18" orient="horz" pos="3133" userDrawn="1">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    Statement    (kort tekst)">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chemeClr val="tx2"/>
          </a:solidFill>
          <a:ln>
            <a:noFill/>
          </a:ln>
          <a:effectLst/>
        </p:spPr>
        <p:txBody>
          <a:bodyPr wrap="none" lIns="0" tIns="0" rIns="0" bIns="0" anchor="ctr"/>
          <a:lstStyle/>
          <a:p>
            <a:endParaRPr lang="da-DK" sz="1700" dirty="0"/>
          </a:p>
        </p:txBody>
      </p:sp>
      <p:sp>
        <p:nvSpPr>
          <p:cNvPr id="2" name="Title 1"/>
          <p:cNvSpPr>
            <a:spLocks noGrp="1"/>
          </p:cNvSpPr>
          <p:nvPr>
            <p:ph type="title" hasCustomPrompt="1"/>
          </p:nvPr>
        </p:nvSpPr>
        <p:spPr bwMode="white">
          <a:xfrm>
            <a:off x="701675" y="1357273"/>
            <a:ext cx="10785475" cy="4566398"/>
          </a:xfrm>
        </p:spPr>
        <p:txBody>
          <a:bodyPr rIns="0"/>
          <a:lstStyle>
            <a:lvl1pPr algn="ctr">
              <a:lnSpc>
                <a:spcPct val="88000"/>
              </a:lnSpc>
              <a:defRPr sz="4400">
                <a:solidFill>
                  <a:schemeClr val="bg1"/>
                </a:solidFill>
              </a:defRPr>
            </a:lvl1pPr>
          </a:lstStyle>
          <a:p>
            <a:r>
              <a:rPr lang="da-DK" dirty="0"/>
              <a:t>Klik her for at tilføje tekst</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28-03-2022</a:t>
            </a:fld>
            <a:endParaRPr lang="da-DK" dirty="0"/>
          </a:p>
        </p:txBody>
      </p:sp>
      <p:sp>
        <p:nvSpPr>
          <p:cNvPr id="6" name="Footer Placeholder 5"/>
          <p:cNvSpPr>
            <a:spLocks noGrp="1"/>
          </p:cNvSpPr>
          <p:nvPr>
            <p:ph type="ftr" sz="quarter" idx="11"/>
          </p:nvPr>
        </p:nvSpPr>
        <p:spPr bwMode="white"/>
        <p:txBody>
          <a:bodyPr/>
          <a:lstStyle>
            <a:lvl1pPr>
              <a:defRPr>
                <a:solidFill>
                  <a:schemeClr val="bg1"/>
                </a:solidFill>
              </a:defRPr>
            </a:lvl1p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13" name="Slide Number Placeholder 5 (FAST)"/>
          <p:cNvSpPr txBox="1">
            <a:spLocks/>
          </p:cNvSpPr>
          <p:nvPr userDrawn="1"/>
        </p:nvSpPr>
        <p:spPr bwMode="white">
          <a:xfrm>
            <a:off x="702668" y="6400800"/>
            <a:ext cx="279770" cy="274857"/>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pic>
        <p:nvPicPr>
          <p:cNvPr id="1543481288" name="image" descr="{&quot;templafy&quot;:{&quot;id&quot;:&quot;12758a1c-8f8a-4ca8-88a9-9bf632c9da8d&quot;}}"/>
          <p:cNvPicPr>
            <a:picLocks noChangeAspect="1"/>
          </p:cNvPicPr>
          <p:nvPr/>
        </p:nvPicPr>
        <p:blipFill>
          <a:blip r:embed="rId2"/>
          <a:stretch>
            <a:fillRect/>
          </a:stretch>
        </p:blipFill>
        <p:spPr>
          <a:xfrm>
            <a:off x="8976321" y="6042696"/>
            <a:ext cx="2534400" cy="655200"/>
          </a:xfrm>
          <a:prstGeom prst="rect">
            <a:avLst/>
          </a:prstGeom>
        </p:spPr>
      </p:pic>
    </p:spTree>
    <p:extLst>
      <p:ext uri="{BB962C8B-B14F-4D97-AF65-F5344CB8AC3E}">
        <p14:creationId xmlns:p14="http://schemas.microsoft.com/office/powerpoint/2010/main" val="169159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killesid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72000" tIns="36000" rIns="4726800" anchor="t" anchorCtr="0"/>
          <a:lstStyle>
            <a:lvl1pPr marL="0" indent="0" algn="ctr">
              <a:buNone/>
              <a:defRPr sz="1400" b="0"/>
            </a:lvl1pPr>
          </a:lstStyle>
          <a:p>
            <a:r>
              <a:rPr lang="da-DK" noProof="1"/>
              <a:t>Klik på rammen for at indsætte billede via Templafy og Images</a:t>
            </a:r>
            <a:endParaRPr lang="da-DK"/>
          </a:p>
        </p:txBody>
      </p:sp>
      <p:sp>
        <p:nvSpPr>
          <p:cNvPr id="11" name="Title 1">
            <a:extLst>
              <a:ext uri="{FF2B5EF4-FFF2-40B4-BE49-F238E27FC236}">
                <a16:creationId xmlns:a16="http://schemas.microsoft.com/office/drawing/2014/main" id="{3130A091-D2A2-437A-86F2-B1116CB2DD8B}"/>
              </a:ext>
            </a:extLst>
          </p:cNvPr>
          <p:cNvSpPr>
            <a:spLocks noGrp="1"/>
          </p:cNvSpPr>
          <p:nvPr>
            <p:ph type="title" hasCustomPrompt="1"/>
          </p:nvPr>
        </p:nvSpPr>
        <p:spPr>
          <a:xfrm>
            <a:off x="7282800" y="180000"/>
            <a:ext cx="4438800" cy="6498000"/>
          </a:xfrm>
          <a:solidFill>
            <a:schemeClr val="tx2"/>
          </a:solidFill>
        </p:spPr>
        <p:txBody>
          <a:bodyPr lIns="241200" tIns="234000" rIns="241200" bIns="234000"/>
          <a:lstStyle>
            <a:lvl1pPr>
              <a:lnSpc>
                <a:spcPct val="88000"/>
              </a:lnSpc>
              <a:defRPr sz="3400">
                <a:solidFill>
                  <a:schemeClr val="bg1"/>
                </a:solidFill>
              </a:defRPr>
            </a:lvl1pPr>
          </a:lstStyle>
          <a:p>
            <a:pPr lvl="0"/>
            <a:r>
              <a:rPr lang="da-DK" noProof="0" dirty="0"/>
              <a:t>Klik for at tilføje titel</a:t>
            </a:r>
            <a:endParaRPr lang="da-DK"/>
          </a:p>
        </p:txBody>
      </p:sp>
      <p:sp>
        <p:nvSpPr>
          <p:cNvPr id="13" name="Text Placeholder 2"/>
          <p:cNvSpPr>
            <a:spLocks noGrp="1"/>
          </p:cNvSpPr>
          <p:nvPr>
            <p:ph type="body" sz="half" idx="1" hasCustomPrompt="1"/>
          </p:nvPr>
        </p:nvSpPr>
        <p:spPr bwMode="white">
          <a:xfrm>
            <a:off x="7550034" y="1450800"/>
            <a:ext cx="3941166" cy="3780000"/>
          </a:xfrm>
        </p:spPr>
        <p:txBody>
          <a:bodyPr rIns="144000"/>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28-03-2022</a:t>
            </a:fld>
            <a:endParaRPr lang="da-DK" dirty="0"/>
          </a:p>
        </p:txBody>
      </p:sp>
      <p:sp>
        <p:nvSpPr>
          <p:cNvPr id="16" name="Footer Placeholder 3">
            <a:extLst>
              <a:ext uri="{FF2B5EF4-FFF2-40B4-BE49-F238E27FC236}">
                <a16:creationId xmlns:a16="http://schemas.microsoft.com/office/drawing/2014/main" id="{CB61A52D-8590-43B2-9F10-300CF644B6B9}"/>
              </a:ext>
            </a:extLst>
          </p:cNvPr>
          <p:cNvSpPr>
            <a:spLocks noGrp="1"/>
          </p:cNvSpPr>
          <p:nvPr>
            <p:ph type="ftr" sz="quarter" idx="18"/>
          </p:nvPr>
        </p:nvSpPr>
        <p:spPr>
          <a:xfrm>
            <a:off x="1029600" y="6400800"/>
            <a:ext cx="3794400" cy="277200"/>
          </a:xfrm>
        </p:spPr>
        <p:txBody>
          <a:bodyPr/>
          <a:lstStyle>
            <a:lvl1pPr>
              <a:defRPr>
                <a:solidFill>
                  <a:schemeClr val="bg1"/>
                </a:solidFill>
              </a:defRPr>
            </a:lvl1pPr>
          </a:lstStyle>
          <a:p>
            <a:endParaRPr lang="da-DK" dirty="0"/>
          </a:p>
        </p:txBody>
      </p:sp>
      <p:sp>
        <p:nvSpPr>
          <p:cNvPr id="17" name="Slide Number Placeholder 7">
            <a:extLst>
              <a:ext uri="{FF2B5EF4-FFF2-40B4-BE49-F238E27FC236}">
                <a16:creationId xmlns:a16="http://schemas.microsoft.com/office/drawing/2014/main" id="{7B82154A-6A4A-4F95-8844-A5A220EDA9A5}"/>
              </a:ext>
            </a:extLst>
          </p:cNvPr>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dirty="0"/>
          </a:p>
        </p:txBody>
      </p:sp>
      <p:pic>
        <p:nvPicPr>
          <p:cNvPr id="396994221" name="Logo" descr="{&quot;templafy&quot;:{&quot;id&quot;:&quot;de404352-16f2-4365-a917-23185f3c7190&quot;}}"/>
          <p:cNvPicPr>
            <a:picLocks noChangeAspect="1"/>
          </p:cNvPicPr>
          <p:nvPr/>
        </p:nvPicPr>
        <p:blipFill>
          <a:blip r:embed="rId2"/>
          <a:stretch>
            <a:fillRect/>
          </a:stretch>
        </p:blipFill>
        <p:spPr>
          <a:xfrm>
            <a:off x="8976321" y="6042696"/>
            <a:ext cx="2534400" cy="655200"/>
          </a:xfrm>
          <a:prstGeom prst="rect">
            <a:avLst/>
          </a:prstGeom>
        </p:spPr>
      </p:pic>
      <p:sp>
        <p:nvSpPr>
          <p:cNvPr id="9" name="AutoShape 4">
            <a:extLst>
              <a:ext uri="{FF2B5EF4-FFF2-40B4-BE49-F238E27FC236}">
                <a16:creationId xmlns:a16="http://schemas.microsoft.com/office/drawing/2014/main" id="{8E9F2879-9B5A-4058-B154-E03170C6CED0}"/>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219356604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4587" userDrawn="1">
          <p15:clr>
            <a:srgbClr val="A4A3A4"/>
          </p15:clr>
        </p15:guide>
        <p15:guide id="2" pos="4755" userDrawn="1">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     Skilleside     (mere tekst)">
    <p:spTree>
      <p:nvGrpSpPr>
        <p:cNvPr id="1" name=""/>
        <p:cNvGrpSpPr/>
        <p:nvPr/>
      </p:nvGrpSpPr>
      <p:grpSpPr>
        <a:xfrm>
          <a:off x="0" y="0"/>
          <a:ext cx="0" cy="0"/>
          <a:chOff x="0" y="0"/>
          <a:chExt cx="0" cy="0"/>
        </a:xfrm>
      </p:grpSpPr>
      <p:sp>
        <p:nvSpPr>
          <p:cNvPr id="10" name="Baggrund"/>
          <p:cNvSpPr/>
          <p:nvPr userDrawn="1"/>
        </p:nvSpPr>
        <p:spPr bwMode="white">
          <a:xfrm>
            <a:off x="0" y="0"/>
            <a:ext cx="12192000"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
        <p:nvSpPr>
          <p:cNvPr id="7" name="Picture Placeholder 6"/>
          <p:cNvSpPr>
            <a:spLocks noGrp="1"/>
          </p:cNvSpPr>
          <p:nvPr>
            <p:ph type="pic" sz="quarter" idx="13" hasCustomPrompt="1"/>
          </p:nvPr>
        </p:nvSpPr>
        <p:spPr>
          <a:xfrm>
            <a:off x="179388" y="180975"/>
            <a:ext cx="11830050" cy="6494503"/>
          </a:xfrm>
        </p:spPr>
        <p:txBody>
          <a:bodyPr lIns="72000" tIns="36000" rIns="72000"/>
          <a:lstStyle>
            <a:lvl1pPr marL="0" indent="0" algn="ctr">
              <a:buNone/>
              <a:defRPr sz="1400"/>
            </a:lvl1pPr>
          </a:lstStyle>
          <a:p>
            <a:r>
              <a:rPr lang="da-DK" noProof="1"/>
              <a:t>Klik på rammen for at indsætte billede via Templafy og Images</a:t>
            </a:r>
            <a:endParaRPr lang="da-DK"/>
          </a:p>
        </p:txBody>
      </p:sp>
      <p:sp>
        <p:nvSpPr>
          <p:cNvPr id="6" name="Text Placeholder 5"/>
          <p:cNvSpPr>
            <a:spLocks noGrp="1"/>
          </p:cNvSpPr>
          <p:nvPr userDrawn="1">
            <p:ph type="body" sz="quarter" idx="16" hasCustomPrompt="1"/>
          </p:nvPr>
        </p:nvSpPr>
        <p:spPr>
          <a:xfrm>
            <a:off x="701675" y="412750"/>
            <a:ext cx="10785475" cy="1027150"/>
          </a:xfrm>
          <a:solidFill>
            <a:srgbClr val="FFFFFF">
              <a:alpha val="70000"/>
            </a:srgbClr>
          </a:solidFill>
        </p:spPr>
        <p:txBody>
          <a:bodyPr wrap="square" lIns="252000" tIns="216000" rIns="252000" bIns="216000">
            <a:spAutoFit/>
          </a:bodyPr>
          <a:lstStyle>
            <a:lvl1pPr marL="0" indent="0" algn="l">
              <a:lnSpc>
                <a:spcPct val="96000"/>
              </a:lnSpc>
              <a:spcBef>
                <a:spcPts val="0"/>
              </a:spcBef>
              <a:buNone/>
              <a:defRPr sz="4000" b="0">
                <a:solidFill>
                  <a:srgbClr val="031D5C"/>
                </a:solidFill>
                <a:latin typeface="+mj-lt"/>
              </a:defRPr>
            </a:lvl1pPr>
            <a:lvl2pPr algn="r">
              <a:spcBef>
                <a:spcPts val="1200"/>
              </a:spcBef>
              <a:defRPr sz="1200" b="1" cap="all" baseline="0">
                <a:solidFill>
                  <a:schemeClr val="tx2"/>
                </a:solidFill>
              </a:defRPr>
            </a:lvl2pPr>
          </a:lstStyle>
          <a:p>
            <a:pPr lvl="0"/>
            <a:r>
              <a:rPr lang="da-DK" dirty="0"/>
              <a:t>Klik her for at tilføje tekst</a:t>
            </a:r>
            <a:endParaRPr lang="da-DK"/>
          </a:p>
        </p:txBody>
      </p:sp>
      <p:sp>
        <p:nvSpPr>
          <p:cNvPr id="3" name="Date Placeholder 2"/>
          <p:cNvSpPr>
            <a:spLocks noGrp="1"/>
          </p:cNvSpPr>
          <p:nvPr>
            <p:ph type="dt" sz="half" idx="17"/>
          </p:nvPr>
        </p:nvSpPr>
        <p:spPr/>
        <p:txBody>
          <a:bodyPr/>
          <a:lstStyle/>
          <a:p>
            <a:fld id="{D709F18B-C64D-467D-95E0-03999A31A181}" type="datetime1">
              <a:rPr lang="da-DK" smtClean="0"/>
              <a:t>28-03-2022</a:t>
            </a:fld>
            <a:endParaRPr lang="da-DK" dirty="0"/>
          </a:p>
        </p:txBody>
      </p:sp>
      <p:sp>
        <p:nvSpPr>
          <p:cNvPr id="4" name="Footer Placeholder 3"/>
          <p:cNvSpPr>
            <a:spLocks noGrp="1"/>
          </p:cNvSpPr>
          <p:nvPr>
            <p:ph type="ftr" sz="quarter" idx="18"/>
          </p:nvPr>
        </p:nvSpPr>
        <p:spPr/>
        <p:txBody>
          <a:bodyPr/>
          <a:lstStyle>
            <a:lvl1pPr>
              <a:defRPr>
                <a:solidFill>
                  <a:schemeClr val="bg1"/>
                </a:solidFill>
              </a:defRPr>
            </a:lvl1pPr>
          </a:lstStyle>
          <a:p>
            <a:endParaRPr lang="da-DK" dirty="0"/>
          </a:p>
        </p:txBody>
      </p:sp>
      <p:sp>
        <p:nvSpPr>
          <p:cNvPr id="12" name="Slide Number Placeholder 7"/>
          <p:cNvSpPr>
            <a:spLocks noGrp="1"/>
          </p:cNvSpPr>
          <p:nvPr>
            <p:ph type="sldNum" sz="quarter" idx="19"/>
          </p:nvPr>
        </p:nvSpPr>
        <p:spPr>
          <a:xfrm>
            <a:off x="702000" y="6400800"/>
            <a:ext cx="280800" cy="254625"/>
          </a:xfrm>
        </p:spPr>
        <p:txBody>
          <a:bodyPr/>
          <a:lstStyle>
            <a:lvl1pPr>
              <a:defRPr>
                <a:solidFill>
                  <a:schemeClr val="bg1"/>
                </a:solidFill>
              </a:defRPr>
            </a:lvl1pPr>
          </a:lstStyle>
          <a:p>
            <a:fld id="{80AE25ED-097C-4BDC-A7CE-FA97BD9CA3B5}" type="slidenum">
              <a:rPr lang="da-DK" smtClean="0"/>
              <a:pPr/>
              <a:t>‹nr.›</a:t>
            </a:fld>
            <a:endParaRPr lang="da-DK" dirty="0"/>
          </a:p>
        </p:txBody>
      </p:sp>
      <p:pic>
        <p:nvPicPr>
          <p:cNvPr id="935436345" name="Logo" descr="{&quot;templafy&quot;:{&quot;id&quot;:&quot;89e479ac-1faa-402c-9d63-b3de7156234d&quot;}}"/>
          <p:cNvPicPr>
            <a:picLocks noChangeAspect="1"/>
          </p:cNvPicPr>
          <p:nvPr/>
        </p:nvPicPr>
        <p:blipFill>
          <a:blip r:embed="rId2"/>
          <a:stretch>
            <a:fillRect/>
          </a:stretch>
        </p:blipFill>
        <p:spPr>
          <a:xfrm>
            <a:off x="8976321" y="6042696"/>
            <a:ext cx="2534400" cy="655200"/>
          </a:xfrm>
          <a:prstGeom prst="rect">
            <a:avLst/>
          </a:prstGeom>
        </p:spPr>
      </p:pic>
      <p:sp>
        <p:nvSpPr>
          <p:cNvPr id="11" name="AutoShape 4">
            <a:extLst>
              <a:ext uri="{FF2B5EF4-FFF2-40B4-BE49-F238E27FC236}">
                <a16:creationId xmlns:a16="http://schemas.microsoft.com/office/drawing/2014/main" id="{743BB1CB-D07E-4306-A02E-E60C03604D76}"/>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3735429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med logo">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2DAD9-61A5-4644-911A-CD4E35B30F1B}"/>
              </a:ext>
            </a:extLst>
          </p:cNvPr>
          <p:cNvSpPr>
            <a:spLocks noGrp="1"/>
          </p:cNvSpPr>
          <p:nvPr>
            <p:ph type="dt" sz="half" idx="10"/>
          </p:nvPr>
        </p:nvSpPr>
        <p:spPr/>
        <p:txBody>
          <a:bodyPr/>
          <a:lstStyle/>
          <a:p>
            <a:fld id="{D709F18B-C64D-467D-95E0-03999A31A181}" type="datetime1">
              <a:rPr lang="da-DK" smtClean="0"/>
              <a:t>28-03-2022</a:t>
            </a:fld>
            <a:endParaRPr lang="da-DK" dirty="0"/>
          </a:p>
        </p:txBody>
      </p:sp>
      <p:sp>
        <p:nvSpPr>
          <p:cNvPr id="3" name="Footer Placeholder 2">
            <a:extLst>
              <a:ext uri="{FF2B5EF4-FFF2-40B4-BE49-F238E27FC236}">
                <a16:creationId xmlns:a16="http://schemas.microsoft.com/office/drawing/2014/main" id="{3960EBFC-9F9A-4DB5-9FA4-FE26576D8AA1}"/>
              </a:ext>
            </a:extLst>
          </p:cNvPr>
          <p:cNvSpPr>
            <a:spLocks noGrp="1"/>
          </p:cNvSpPr>
          <p:nvPr>
            <p:ph type="ftr" sz="quarter" idx="11"/>
          </p:nvPr>
        </p:nvSpPr>
        <p:spPr/>
        <p:txBody>
          <a:bodyPr/>
          <a:lstStyle/>
          <a:p>
            <a:endParaRPr lang="da-DK" dirty="0"/>
          </a:p>
        </p:txBody>
      </p:sp>
      <p:sp>
        <p:nvSpPr>
          <p:cNvPr id="4" name="Slide Number Placeholder 3">
            <a:extLst>
              <a:ext uri="{FF2B5EF4-FFF2-40B4-BE49-F238E27FC236}">
                <a16:creationId xmlns:a16="http://schemas.microsoft.com/office/drawing/2014/main" id="{6F13AFC6-9F5F-4A43-A002-F25D24167029}"/>
              </a:ext>
            </a:extLst>
          </p:cNvPr>
          <p:cNvSpPr>
            <a:spLocks noGrp="1"/>
          </p:cNvSpPr>
          <p:nvPr>
            <p:ph type="sldNum" sz="quarter" idx="12"/>
          </p:nvPr>
        </p:nvSpPr>
        <p:spPr/>
        <p:txBody>
          <a:bodyPr/>
          <a:lstStyle/>
          <a:p>
            <a:fld id="{80AE25ED-097C-4BDC-A7CE-FA97BD9CA3B5}" type="slidenum">
              <a:rPr lang="da-DK" smtClean="0"/>
              <a:pPr/>
              <a:t>‹nr.›</a:t>
            </a:fld>
            <a:endParaRPr lang="da-DK" dirty="0"/>
          </a:p>
        </p:txBody>
      </p:sp>
    </p:spTree>
    <p:extLst>
      <p:ext uri="{BB962C8B-B14F-4D97-AF65-F5344CB8AC3E}">
        <p14:creationId xmlns:p14="http://schemas.microsoft.com/office/powerpoint/2010/main" val="27549542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Hvid tom">
    <p:spTree>
      <p:nvGrpSpPr>
        <p:cNvPr id="1" name=""/>
        <p:cNvGrpSpPr/>
        <p:nvPr/>
      </p:nvGrpSpPr>
      <p:grpSpPr>
        <a:xfrm>
          <a:off x="0" y="0"/>
          <a:ext cx="0" cy="0"/>
          <a:chOff x="0" y="0"/>
          <a:chExt cx="0" cy="0"/>
        </a:xfrm>
      </p:grpSpPr>
      <p:sp>
        <p:nvSpPr>
          <p:cNvPr id="6" name="Baggrund"/>
          <p:cNvSpPr/>
          <p:nvPr userDrawn="1"/>
        </p:nvSpPr>
        <p:spPr bwMode="auto">
          <a:xfrm>
            <a:off x="1838" y="0"/>
            <a:ext cx="12190161" cy="6858000"/>
          </a:xfrm>
          <a:prstGeom prst="rect">
            <a:avLst/>
          </a:prstGeom>
          <a:solidFill>
            <a:schemeClr val="bg1"/>
          </a:solid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8000"/>
              </a:lnSpc>
              <a:spcBef>
                <a:spcPct val="54000"/>
              </a:spcBef>
              <a:spcAft>
                <a:spcPct val="0"/>
              </a:spcAft>
              <a:buClrTx/>
              <a:buSzTx/>
              <a:buFontTx/>
              <a:buNone/>
              <a:tabLst/>
            </a:pPr>
            <a:endParaRPr kumimoji="0" lang="da-DK" sz="1700" b="0" i="0" u="none" strike="noStrike" cap="none" normalizeH="0" baseline="0" dirty="0">
              <a:ln>
                <a:noFill/>
              </a:ln>
              <a:solidFill>
                <a:schemeClr val="tx1"/>
              </a:solidFill>
              <a:effectLst/>
              <a:latin typeface="Arial" charset="0"/>
            </a:endParaRPr>
          </a:p>
        </p:txBody>
      </p:sp>
      <p:sp>
        <p:nvSpPr>
          <p:cNvPr id="2" name="Title 1">
            <a:extLst>
              <a:ext uri="{FF2B5EF4-FFF2-40B4-BE49-F238E27FC236}">
                <a16:creationId xmlns:a16="http://schemas.microsoft.com/office/drawing/2014/main" id="{9277A8AC-F640-4960-ADC6-30AC3801C4E2}"/>
              </a:ext>
            </a:extLst>
          </p:cNvPr>
          <p:cNvSpPr>
            <a:spLocks noGrp="1"/>
          </p:cNvSpPr>
          <p:nvPr>
            <p:ph type="title" hasCustomPrompt="1"/>
          </p:nvPr>
        </p:nvSpPr>
        <p:spPr/>
        <p:txBody>
          <a:bodyPr/>
          <a:lstStyle/>
          <a:p>
            <a:r>
              <a:rPr lang="da-DK" dirty="0"/>
              <a:t>Klik her for at tilføje titel</a:t>
            </a:r>
            <a:endParaRPr lang="da-DK"/>
          </a:p>
        </p:txBody>
      </p:sp>
      <p:sp>
        <p:nvSpPr>
          <p:cNvPr id="3" name="Date Placeholder 2"/>
          <p:cNvSpPr>
            <a:spLocks noGrp="1"/>
          </p:cNvSpPr>
          <p:nvPr>
            <p:ph type="dt" sz="half" idx="10"/>
          </p:nvPr>
        </p:nvSpPr>
        <p:spPr>
          <a:xfrm>
            <a:off x="0" y="6912000"/>
            <a:ext cx="0" cy="0"/>
          </a:xfrm>
          <a:prstGeom prst="rect">
            <a:avLst/>
          </a:prstGeom>
        </p:spPr>
        <p:txBody>
          <a:bodyPr/>
          <a:lstStyle>
            <a:lvl1pPr>
              <a:defRPr>
                <a:noFill/>
              </a:defRPr>
            </a:lvl1pPr>
          </a:lstStyle>
          <a:p>
            <a:fld id="{ED5F2DD1-FF2E-4A6A-A9E9-8BE1BCFC17F4}" type="datetime1">
              <a:rPr lang="da-DK" smtClean="0"/>
              <a:pPr/>
              <a:t>28-03-2022</a:t>
            </a:fld>
            <a:endParaRPr lang="da-DK" dirty="0"/>
          </a:p>
        </p:txBody>
      </p:sp>
      <p:sp>
        <p:nvSpPr>
          <p:cNvPr id="4" name="Footer Placeholder 3"/>
          <p:cNvSpPr>
            <a:spLocks noGrp="1"/>
          </p:cNvSpPr>
          <p:nvPr>
            <p:ph type="ftr" sz="quarter" idx="11"/>
          </p:nvPr>
        </p:nvSpPr>
        <p:spPr>
          <a:xfrm>
            <a:off x="0" y="6912000"/>
            <a:ext cx="0" cy="0"/>
          </a:xfrm>
          <a:prstGeom prst="rect">
            <a:avLst/>
          </a:prstGeom>
        </p:spPr>
        <p:txBody>
          <a:bodyPr/>
          <a:lstStyle>
            <a:lvl1pPr>
              <a:defRPr>
                <a:noFill/>
              </a:defRPr>
            </a:lvl1pPr>
          </a:lstStyle>
          <a:p>
            <a:endParaRPr lang="da-DK" dirty="0"/>
          </a:p>
        </p:txBody>
      </p:sp>
      <p:sp>
        <p:nvSpPr>
          <p:cNvPr id="5" name="Slide Number Placeholder 4"/>
          <p:cNvSpPr>
            <a:spLocks noGrp="1"/>
          </p:cNvSpPr>
          <p:nvPr>
            <p:ph type="sldNum" sz="quarter" idx="12"/>
          </p:nvPr>
        </p:nvSpPr>
        <p:spPr>
          <a:xfrm>
            <a:off x="0" y="6912000"/>
            <a:ext cx="0" cy="0"/>
          </a:xfrm>
          <a:prstGeom prst="rect">
            <a:avLst/>
          </a:prstGeom>
        </p:spPr>
        <p:txBody>
          <a:bodyPr/>
          <a:lstStyle>
            <a:lvl1pPr>
              <a:defRPr>
                <a:noFill/>
              </a:defRPr>
            </a:lvl1pPr>
          </a:lstStyle>
          <a:p>
            <a:fld id="{1E80101F-5742-4645-B1C0-D6AFABF6C92F}" type="slidenum">
              <a:rPr lang="da-DK" smtClean="0"/>
              <a:pPr/>
              <a:t>‹nr.›</a:t>
            </a:fld>
            <a:endParaRPr lang="da-DK" dirty="0"/>
          </a:p>
        </p:txBody>
      </p:sp>
    </p:spTree>
    <p:extLst>
      <p:ext uri="{BB962C8B-B14F-4D97-AF65-F5344CB8AC3E}">
        <p14:creationId xmlns:p14="http://schemas.microsoft.com/office/powerpoint/2010/main" val="2107177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fslutning">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179388" y="179388"/>
            <a:ext cx="11830050" cy="6498612"/>
          </a:xfrm>
          <a:noFill/>
        </p:spPr>
        <p:txBody>
          <a:bodyPr lIns="72000" tIns="36000" rIns="72000" anchor="t" anchorCtr="0"/>
          <a:lstStyle>
            <a:lvl1pPr marL="0" indent="0" algn="ctr">
              <a:buNone/>
              <a:defRPr sz="1400" b="0"/>
            </a:lvl1pPr>
          </a:lstStyle>
          <a:p>
            <a:r>
              <a:rPr lang="da-DK" noProof="1"/>
              <a:t>Klik på rammen for at indsætte billede via Templafy og Images</a:t>
            </a:r>
            <a:endParaRPr lang="da-DK"/>
          </a:p>
        </p:txBody>
      </p:sp>
      <p:sp>
        <p:nvSpPr>
          <p:cNvPr id="18" name="Text Placeholder 3"/>
          <p:cNvSpPr>
            <a:spLocks noGrp="1"/>
          </p:cNvSpPr>
          <p:nvPr>
            <p:ph type="body" sz="quarter" idx="11" hasCustomPrompt="1"/>
          </p:nvPr>
        </p:nvSpPr>
        <p:spPr>
          <a:xfrm>
            <a:off x="467544" y="4779149"/>
            <a:ext cx="11255000" cy="1897875"/>
          </a:xfrm>
          <a:solidFill>
            <a:schemeClr val="tx2">
              <a:alpha val="80000"/>
            </a:schemeClr>
          </a:solidFill>
        </p:spPr>
        <p:txBody>
          <a:bodyPr lIns="234000" tIns="234000" rIns="2970000" bIns="234000" anchor="t" anchorCtr="0"/>
          <a:lstStyle>
            <a:lvl1pPr marL="0" indent="0">
              <a:lnSpc>
                <a:spcPct val="100000"/>
              </a:lnSpc>
              <a:spcBef>
                <a:spcPts val="0"/>
              </a:spcBef>
              <a:buNone/>
              <a:defRPr sz="1800" b="0">
                <a:solidFill>
                  <a:schemeClr val="bg1"/>
                </a:solidFill>
              </a:defRPr>
            </a:lvl1pPr>
          </a:lstStyle>
          <a:p>
            <a:r>
              <a:rPr lang="da-DK" dirty="0"/>
              <a:t>Skriv kontaktdata</a:t>
            </a:r>
            <a:endParaRPr lang="da-DK"/>
          </a:p>
        </p:txBody>
      </p:sp>
      <p:sp>
        <p:nvSpPr>
          <p:cNvPr id="10" name="Date Placeholder 2"/>
          <p:cNvSpPr>
            <a:spLocks noGrp="1"/>
          </p:cNvSpPr>
          <p:nvPr>
            <p:ph type="dt" sz="half" idx="17"/>
          </p:nvPr>
        </p:nvSpPr>
        <p:spPr>
          <a:xfrm>
            <a:off x="0" y="6912000"/>
            <a:ext cx="0" cy="0"/>
          </a:xfrm>
        </p:spPr>
        <p:txBody>
          <a:bodyPr/>
          <a:lstStyle/>
          <a:p>
            <a:fld id="{D709F18B-C64D-467D-95E0-03999A31A181}" type="datetime1">
              <a:rPr lang="da-DK" smtClean="0"/>
              <a:t>28-03-2022</a:t>
            </a:fld>
            <a:endParaRPr lang="da-DK" dirty="0"/>
          </a:p>
        </p:txBody>
      </p:sp>
      <p:sp>
        <p:nvSpPr>
          <p:cNvPr id="11" name="Footer Placeholder 3"/>
          <p:cNvSpPr>
            <a:spLocks noGrp="1"/>
          </p:cNvSpPr>
          <p:nvPr>
            <p:ph type="ftr" sz="quarter" idx="18"/>
          </p:nvPr>
        </p:nvSpPr>
        <p:spPr>
          <a:xfrm>
            <a:off x="0" y="6912000"/>
            <a:ext cx="0" cy="0"/>
          </a:xfrm>
        </p:spPr>
        <p:txBody>
          <a:bodyPr/>
          <a:lstStyle>
            <a:lvl1pPr>
              <a:defRPr>
                <a:noFill/>
              </a:defRPr>
            </a:lvl1pPr>
          </a:lstStyle>
          <a:p>
            <a:endParaRPr lang="da-DK" dirty="0"/>
          </a:p>
        </p:txBody>
      </p:sp>
      <p:sp>
        <p:nvSpPr>
          <p:cNvPr id="12" name="Slide Number Placeholder 7"/>
          <p:cNvSpPr>
            <a:spLocks noGrp="1"/>
          </p:cNvSpPr>
          <p:nvPr>
            <p:ph type="sldNum" sz="quarter" idx="19"/>
          </p:nvPr>
        </p:nvSpPr>
        <p:spPr>
          <a:xfrm>
            <a:off x="0" y="6912000"/>
            <a:ext cx="0" cy="0"/>
          </a:xfrm>
        </p:spPr>
        <p:txBody>
          <a:bodyPr/>
          <a:lstStyle>
            <a:lvl1pPr>
              <a:defRPr>
                <a:noFill/>
              </a:defRPr>
            </a:lvl1pPr>
          </a:lstStyle>
          <a:p>
            <a:fld id="{80AE25ED-097C-4BDC-A7CE-FA97BD9CA3B5}" type="slidenum">
              <a:rPr lang="da-DK" smtClean="0"/>
              <a:pPr/>
              <a:t>‹nr.›</a:t>
            </a:fld>
            <a:endParaRPr lang="da-DK" dirty="0"/>
          </a:p>
        </p:txBody>
      </p:sp>
      <p:pic>
        <p:nvPicPr>
          <p:cNvPr id="389937926" name="Logo" descr="{&quot;templafy&quot;:{&quot;id&quot;:&quot;6298ceed-36fe-4956-9bf8-6f7d02907055&quot;}}"/>
          <p:cNvPicPr>
            <a:picLocks noChangeAspect="1"/>
          </p:cNvPicPr>
          <p:nvPr/>
        </p:nvPicPr>
        <p:blipFill>
          <a:blip r:embed="rId2"/>
          <a:stretch>
            <a:fillRect/>
          </a:stretch>
        </p:blipFill>
        <p:spPr>
          <a:xfrm>
            <a:off x="8791074" y="5895894"/>
            <a:ext cx="2725200" cy="705600"/>
          </a:xfrm>
          <a:prstGeom prst="rect">
            <a:avLst/>
          </a:prstGeom>
        </p:spPr>
      </p:pic>
      <p:sp>
        <p:nvSpPr>
          <p:cNvPr id="9" name="AutoShape 4">
            <a:extLst>
              <a:ext uri="{FF2B5EF4-FFF2-40B4-BE49-F238E27FC236}">
                <a16:creationId xmlns:a16="http://schemas.microsoft.com/office/drawing/2014/main" id="{B3CC375C-A6A8-4D1F-9065-67771B3085EF}"/>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406164033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A">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00B08C"/>
          </a:solidFill>
          <a:ln>
            <a:noFill/>
          </a:ln>
          <a:effectLst/>
        </p:spPr>
        <p:txBody>
          <a:bodyPr wrap="none" lIns="0" tIns="0" rIns="0" bIns="0" anchor="ctr"/>
          <a:lstStyle/>
          <a:p>
            <a:endParaRPr lang="da-DK" sz="1700" dirty="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bg1"/>
                </a:solidFill>
              </a:defRPr>
            </a:lvl1pPr>
            <a:lvl2pPr marL="216000">
              <a:spcBef>
                <a:spcPts val="0"/>
              </a:spcBef>
              <a:buClrTx/>
              <a:defRPr>
                <a:solidFill>
                  <a:schemeClr val="bg1"/>
                </a:solidFill>
              </a:defRPr>
            </a:lvl2pPr>
            <a:lvl3pPr marL="432000">
              <a:spcBef>
                <a:spcPts val="0"/>
              </a:spcBef>
              <a:buClrTx/>
              <a:defRPr>
                <a:solidFill>
                  <a:schemeClr val="bg1"/>
                </a:solidFill>
              </a:defRPr>
            </a:lvl3pPr>
            <a:lvl4pPr marL="432000">
              <a:spcBef>
                <a:spcPts val="0"/>
              </a:spcBef>
              <a:buClrTx/>
              <a:defRPr>
                <a:solidFill>
                  <a:schemeClr val="bg1"/>
                </a:solidFill>
              </a:defRPr>
            </a:lvl4pPr>
            <a:lvl5pPr marL="432000">
              <a:spcBef>
                <a:spcPts val="0"/>
              </a:spcBef>
              <a:buClrTx/>
              <a:defRPr>
                <a:solidFill>
                  <a:schemeClr val="bg1"/>
                </a:solidFill>
              </a:defRPr>
            </a:lvl5pPr>
            <a:lvl6pPr marL="432000">
              <a:spcBef>
                <a:spcPts val="0"/>
              </a:spcBef>
              <a:buClrTx/>
              <a:defRPr>
                <a:solidFill>
                  <a:schemeClr val="bg1"/>
                </a:solidFill>
              </a:defRPr>
            </a:lvl6pPr>
            <a:lvl7pPr marL="432000">
              <a:spcBef>
                <a:spcPts val="0"/>
              </a:spcBef>
              <a:buClrTx/>
              <a:defRPr>
                <a:solidFill>
                  <a:schemeClr val="bg1"/>
                </a:solidFill>
              </a:defRPr>
            </a:lvl7pPr>
            <a:lvl8pPr marL="432000">
              <a:spcBef>
                <a:spcPts val="0"/>
              </a:spcBef>
              <a:buClrTx/>
              <a:defRPr>
                <a:solidFill>
                  <a:schemeClr val="bg1"/>
                </a:solidFill>
              </a:defRPr>
            </a:lvl8pPr>
            <a:lvl9pPr marL="432000">
              <a:spcBef>
                <a:spcPts val="0"/>
              </a:spcBef>
              <a:buClrTx/>
              <a:defRPr>
                <a:solidFill>
                  <a:schemeClr val="bg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28-03-2022</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dirty="0">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pic>
        <p:nvPicPr>
          <p:cNvPr id="660980886" name="image" descr="{&quot;templafy&quot;:{&quot;id&quot;:&quot;7783538d-5e51-49df-af15-3868b7ee6936&quot;}}"/>
          <p:cNvPicPr>
            <a:picLocks noChangeAspect="1"/>
          </p:cNvPicPr>
          <p:nvPr/>
        </p:nvPicPr>
        <p:blipFill>
          <a:blip r:embed="rId2"/>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dirty="0"/>
              <a:t>Klik her for at tilføje titel</a:t>
            </a:r>
            <a:endParaRPr lang="da-DK"/>
          </a:p>
        </p:txBody>
      </p:sp>
    </p:spTree>
    <p:extLst>
      <p:ext uri="{BB962C8B-B14F-4D97-AF65-F5344CB8AC3E}">
        <p14:creationId xmlns:p14="http://schemas.microsoft.com/office/powerpoint/2010/main" val="6970356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rugerguide ">
    <p:spTree>
      <p:nvGrpSpPr>
        <p:cNvPr id="1" name=""/>
        <p:cNvGrpSpPr/>
        <p:nvPr/>
      </p:nvGrpSpPr>
      <p:grpSpPr>
        <a:xfrm>
          <a:off x="0" y="0"/>
          <a:ext cx="0" cy="0"/>
          <a:chOff x="0" y="0"/>
          <a:chExt cx="0" cy="0"/>
        </a:xfrm>
      </p:grpSpPr>
      <p:sp>
        <p:nvSpPr>
          <p:cNvPr id="12" name="Text Box 3">
            <a:extLst>
              <a:ext uri="{FF2B5EF4-FFF2-40B4-BE49-F238E27FC236}">
                <a16:creationId xmlns:a16="http://schemas.microsoft.com/office/drawing/2014/main" id="{86940190-31B3-4285-B172-A74BDBF7AF53}"/>
              </a:ext>
            </a:extLst>
          </p:cNvPr>
          <p:cNvSpPr txBox="1">
            <a:spLocks noChangeArrowheads="1"/>
          </p:cNvSpPr>
          <p:nvPr userDrawn="1"/>
        </p:nvSpPr>
        <p:spPr bwMode="auto">
          <a:xfrm>
            <a:off x="4345027" y="1255687"/>
            <a:ext cx="2700000" cy="469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BILLEDER</a:t>
            </a:r>
            <a:endParaRPr lang="da-DK"/>
          </a:p>
          <a:p>
            <a:pPr marL="0" marR="0" lvl="0" indent="0" algn="l" defTabSz="914400" rtl="0" eaLnBrk="1" fontAlgn="auto" latinLnBrk="0" hangingPunct="1">
              <a:lnSpc>
                <a:spcPct val="100000"/>
              </a:lnSpc>
              <a:spcBef>
                <a:spcPts val="300"/>
              </a:spcBef>
              <a:spcAft>
                <a:spcPts val="600"/>
              </a:spcAft>
              <a:buClrTx/>
              <a:buSzTx/>
              <a:buFontTx/>
              <a:buNone/>
              <a:tabLst/>
              <a:defRPr/>
            </a:pPr>
            <a:r>
              <a:rPr lang="da-DK" sz="900" b="1" noProof="1">
                <a:solidFill>
                  <a:schemeClr val="tx1"/>
                </a:solidFill>
                <a:latin typeface="+mn-lt"/>
                <a:cs typeface="Arial" panose="020B0604020202020204" pitchFamily="34" charset="0"/>
              </a:rPr>
              <a:t>Indsæt fra Templafy</a:t>
            </a:r>
            <a:endParaRPr lang="da-DK" altLang="da-DK" sz="9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1" noProof="1">
                <a:solidFill>
                  <a:schemeClr val="tx1"/>
                </a:solidFill>
                <a:latin typeface="+mn-lt"/>
                <a:cs typeface="Arial" panose="020B0604020202020204" pitchFamily="34" charset="0"/>
              </a:rPr>
              <a:t>1. </a:t>
            </a:r>
            <a:r>
              <a:rPr lang="da-DK" altLang="da-DK" sz="900" b="0" noProof="1">
                <a:solidFill>
                  <a:schemeClr val="tx1"/>
                </a:solidFill>
                <a:latin typeface="+mn-lt"/>
                <a:cs typeface="Arial" panose="020B0604020202020204" pitchFamily="34" charset="0"/>
              </a:rPr>
              <a:t>Klik på den blå </a:t>
            </a:r>
            <a:r>
              <a:rPr lang="da-DK" altLang="da-DK" sz="900" b="1" baseline="0" noProof="1">
                <a:solidFill>
                  <a:schemeClr val="tx1"/>
                </a:solidFill>
                <a:latin typeface="+mn-lt"/>
                <a:cs typeface="Arial" panose="020B0604020202020204" pitchFamily="34" charset="0"/>
              </a:rPr>
              <a:t>Templafy </a:t>
            </a:r>
            <a:r>
              <a:rPr lang="da-DK" altLang="da-DK" sz="900" b="0" baseline="0" noProof="1">
                <a:solidFill>
                  <a:schemeClr val="tx1"/>
                </a:solidFill>
                <a:latin typeface="+mn-lt"/>
                <a:cs typeface="Arial" panose="020B0604020202020204" pitchFamily="34" charset="0"/>
              </a:rPr>
              <a:t>knap</a:t>
            </a:r>
            <a:endParaRPr lang="da-DK"/>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1" baseline="0" noProof="1">
                <a:solidFill>
                  <a:schemeClr val="tx1"/>
                </a:solidFill>
                <a:latin typeface="+mn-lt"/>
                <a:cs typeface="Arial" panose="020B0604020202020204" pitchFamily="34" charset="0"/>
              </a:rPr>
              <a:t>2. </a:t>
            </a:r>
            <a:r>
              <a:rPr lang="da-DK" altLang="da-DK" sz="900" b="0" baseline="0" noProof="1">
                <a:solidFill>
                  <a:schemeClr val="tx1"/>
                </a:solidFill>
                <a:latin typeface="+mn-lt"/>
                <a:cs typeface="Arial" panose="020B0604020202020204" pitchFamily="34" charset="0"/>
              </a:rPr>
              <a:t>I dropdown menuen, vælg </a:t>
            </a:r>
            <a:r>
              <a:rPr lang="da-DK" altLang="da-DK" sz="900" b="1" baseline="0" noProof="1">
                <a:solidFill>
                  <a:schemeClr val="tx1"/>
                </a:solidFill>
                <a:latin typeface="+mn-lt"/>
                <a:cs typeface="Arial" panose="020B0604020202020204" pitchFamily="34" charset="0"/>
              </a:rPr>
              <a:t>Images</a:t>
            </a:r>
            <a:r>
              <a:rPr lang="da-DK" altLang="da-DK" sz="900" b="0" baseline="0" noProof="1">
                <a:solidFill>
                  <a:schemeClr val="tx1"/>
                </a:solidFill>
                <a:latin typeface="+mn-lt"/>
                <a:cs typeface="Arial" panose="020B0604020202020204" pitchFamily="34" charset="0"/>
              </a:rPr>
              <a:t>, eller klik på </a:t>
            </a:r>
            <a:r>
              <a:rPr lang="da-DK" altLang="da-DK" sz="900" b="1" baseline="0" noProof="1">
                <a:solidFill>
                  <a:schemeClr val="tx1"/>
                </a:solidFill>
                <a:latin typeface="+mn-lt"/>
                <a:cs typeface="Arial" panose="020B0604020202020204" pitchFamily="34" charset="0"/>
              </a:rPr>
              <a:t>Images</a:t>
            </a:r>
            <a:r>
              <a:rPr lang="da-DK" altLang="da-DK" sz="900" b="0" i="0" baseline="0" noProof="1">
                <a:solidFill>
                  <a:schemeClr val="tx1"/>
                </a:solidFill>
                <a:latin typeface="+mn-lt"/>
                <a:cs typeface="Arial" panose="020B0604020202020204" pitchFamily="34" charset="0"/>
              </a:rPr>
              <a:t> knappen</a:t>
            </a:r>
            <a:r>
              <a:rPr lang="da-DK" altLang="da-DK" sz="900" b="0" baseline="0" noProof="1">
                <a:solidFill>
                  <a:schemeClr val="tx1"/>
                </a:solidFill>
                <a:latin typeface="+mn-lt"/>
                <a:cs typeface="Arial" panose="020B0604020202020204" pitchFamily="34" charset="0"/>
              </a:rPr>
              <a:t> i Templafy vinduet i højre side af skærmen</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altLang="da-DK" sz="900" b="1" baseline="0" noProof="1">
                <a:solidFill>
                  <a:schemeClr val="tx1"/>
                </a:solidFill>
                <a:latin typeface="+mn-lt"/>
                <a:cs typeface="Arial" panose="020B0604020202020204" pitchFamily="34" charset="0"/>
              </a:rPr>
              <a:t>Indsæt billede</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På slides med billedpladsholder, klik på ikonet og vælg </a:t>
            </a:r>
            <a:r>
              <a:rPr lang="da-DK" altLang="da-DK" sz="900" b="1" noProof="1">
                <a:solidFill>
                  <a:schemeClr val="tx1"/>
                </a:solidFill>
                <a:latin typeface="+mn-lt"/>
                <a:cs typeface="Arial" panose="020B0604020202020204" pitchFamily="34" charset="0"/>
              </a:rPr>
              <a:t>Indsæt</a:t>
            </a:r>
            <a:endParaRPr lang="da-DK"/>
          </a:p>
          <a:p>
            <a:pPr eaLnBrk="1" hangingPunct="1">
              <a:spcBef>
                <a:spcPts val="600"/>
              </a:spcBef>
              <a:spcAft>
                <a:spcPts val="0"/>
              </a:spcAft>
              <a:defRPr/>
            </a:pPr>
            <a:r>
              <a:rPr lang="da-DK" sz="900" b="1" noProof="1">
                <a:solidFill>
                  <a:schemeClr val="tx1"/>
                </a:solidFill>
                <a:latin typeface="+mn-lt"/>
                <a:cs typeface="Arial" panose="020B0604020202020204" pitchFamily="34" charset="0"/>
              </a:rPr>
              <a:t>Beskær billede</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1. </a:t>
            </a: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Beskær</a:t>
            </a:r>
            <a:r>
              <a:rPr lang="da-DK" altLang="da-DK" sz="900" b="0" noProof="1">
                <a:solidFill>
                  <a:schemeClr val="tx1"/>
                </a:solidFill>
                <a:latin typeface="+mn-lt"/>
                <a:cs typeface="Arial" panose="020B0604020202020204" pitchFamily="34" charset="0"/>
              </a:rPr>
              <a:t> for at ændre billedets fokus/størrelse</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Ønsker du at skalere billedet, så hold </a:t>
            </a:r>
            <a:r>
              <a:rPr lang="da-DK" altLang="da-DK" sz="900" b="1" noProof="1">
                <a:solidFill>
                  <a:schemeClr val="tx1"/>
                </a:solidFill>
                <a:latin typeface="+mn-lt"/>
                <a:cs typeface="Arial" panose="020B0604020202020204" pitchFamily="34" charset="0"/>
              </a:rPr>
              <a:t>SHIFT</a:t>
            </a:r>
            <a:r>
              <a:rPr lang="da-DK" altLang="da-DK" sz="900" b="0" noProof="1">
                <a:solidFill>
                  <a:schemeClr val="tx1"/>
                </a:solidFill>
                <a:latin typeface="+mn-lt"/>
                <a:cs typeface="Arial" panose="020B0604020202020204" pitchFamily="34" charset="0"/>
              </a:rPr>
              <a:t>-knappen nede, mens du trækker i billedets hjørner</a:t>
            </a:r>
            <a:endParaRPr lang="da-DK"/>
          </a:p>
          <a:p>
            <a:pPr eaLnBrk="1" hangingPunct="1">
              <a:spcBef>
                <a:spcPts val="300"/>
              </a:spcBef>
              <a:spcAft>
                <a:spcPts val="1200"/>
              </a:spcAft>
              <a:defRPr/>
            </a:pPr>
            <a:r>
              <a:rPr lang="da-DK" altLang="da-DK" sz="900" b="1" noProof="1">
                <a:solidFill>
                  <a:schemeClr val="tx1"/>
                </a:solidFill>
                <a:latin typeface="+mn-lt"/>
                <a:cs typeface="Arial" panose="020B0604020202020204" pitchFamily="34" charset="0"/>
              </a:rPr>
              <a:t>TIP: </a:t>
            </a:r>
            <a:r>
              <a:rPr lang="da-DK" altLang="da-DK" sz="900" b="0" noProof="1">
                <a:solidFill>
                  <a:schemeClr val="tx1"/>
                </a:solidFill>
                <a:latin typeface="+mn-lt"/>
                <a:cs typeface="Arial" panose="020B0604020202020204" pitchFamily="34" charset="0"/>
              </a:rPr>
              <a:t>Hvis du sletter billedet og indsætter et nyt, kan billedet lægge sig foran tekst og grafik. Hvis dette sker, højreklik på billedet og vælg </a:t>
            </a:r>
            <a:r>
              <a:rPr lang="da-DK" altLang="da-DK" sz="900" b="1" noProof="1">
                <a:solidFill>
                  <a:schemeClr val="tx1"/>
                </a:solidFill>
                <a:latin typeface="+mn-lt"/>
                <a:cs typeface="Arial" panose="020B0604020202020204" pitchFamily="34" charset="0"/>
              </a:rPr>
              <a:t>Placer bagest</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HJÆLPELINJER</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på fanen </a:t>
            </a:r>
            <a:r>
              <a:rPr lang="da-DK" altLang="da-DK" sz="900" b="1" noProof="1">
                <a:solidFill>
                  <a:schemeClr val="tx1"/>
                </a:solidFill>
                <a:latin typeface="+mn-lt"/>
                <a:cs typeface="Arial" panose="020B0604020202020204" pitchFamily="34" charset="0"/>
              </a:rPr>
              <a:t>Vis </a:t>
            </a:r>
            <a:r>
              <a:rPr lang="da-DK" altLang="da-DK" sz="900" b="0" noProof="1">
                <a:solidFill>
                  <a:schemeClr val="tx1"/>
                </a:solidFill>
                <a:latin typeface="+mn-lt"/>
                <a:cs typeface="Arial" panose="020B0604020202020204" pitchFamily="34" charset="0"/>
              </a:rPr>
              <a:t>og sæt hak ved </a:t>
            </a:r>
            <a:r>
              <a:rPr lang="da-DK" altLang="da-DK" sz="900" b="1" noProof="1">
                <a:solidFill>
                  <a:schemeClr val="tx1"/>
                </a:solidFill>
                <a:latin typeface="+mn-lt"/>
                <a:cs typeface="Arial" panose="020B0604020202020204" pitchFamily="34" charset="0"/>
              </a:rPr>
              <a:t>Hjælpelinjer</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TIP: Alt + F9 </a:t>
            </a:r>
            <a:r>
              <a:rPr lang="da-DK" altLang="da-DK" sz="900" b="0" noProof="1">
                <a:solidFill>
                  <a:schemeClr val="tx1"/>
                </a:solidFill>
                <a:latin typeface="+mn-lt"/>
                <a:cs typeface="Arial" panose="020B0604020202020204" pitchFamily="34" charset="0"/>
              </a:rPr>
              <a:t>for hurtig visning af hjælpelinjer</a:t>
            </a:r>
            <a:endParaRPr lang="da-DK" altLang="da-DK" sz="900" b="1" noProof="1">
              <a:solidFill>
                <a:schemeClr val="tx1"/>
              </a:solidFill>
              <a:latin typeface="+mn-lt"/>
              <a:cs typeface="Arial" panose="020B0604020202020204" pitchFamily="34" charset="0"/>
            </a:endParaRPr>
          </a:p>
        </p:txBody>
      </p:sp>
      <p:grpSp>
        <p:nvGrpSpPr>
          <p:cNvPr id="19" name="Gruppe 18">
            <a:extLst>
              <a:ext uri="{FF2B5EF4-FFF2-40B4-BE49-F238E27FC236}">
                <a16:creationId xmlns:a16="http://schemas.microsoft.com/office/drawing/2014/main" id="{EB0E7C24-B1F4-440B-ABFD-7BE7799C986C}"/>
              </a:ext>
            </a:extLst>
          </p:cNvPr>
          <p:cNvGrpSpPr/>
          <p:nvPr userDrawn="1"/>
        </p:nvGrpSpPr>
        <p:grpSpPr>
          <a:xfrm>
            <a:off x="7131861" y="1366876"/>
            <a:ext cx="676669" cy="997704"/>
            <a:chOff x="6442771" y="2574072"/>
            <a:chExt cx="676669" cy="997704"/>
          </a:xfrm>
        </p:grpSpPr>
        <p:pic>
          <p:nvPicPr>
            <p:cNvPr id="20" name="Billede 19">
              <a:extLst>
                <a:ext uri="{FF2B5EF4-FFF2-40B4-BE49-F238E27FC236}">
                  <a16:creationId xmlns:a16="http://schemas.microsoft.com/office/drawing/2014/main" id="{97D49D67-0656-4D65-BDC8-19DC3FA200EB}"/>
                </a:ext>
              </a:extLst>
            </p:cNvPr>
            <p:cNvPicPr>
              <a:picLocks noChangeAspect="1"/>
            </p:cNvPicPr>
            <p:nvPr userDrawn="1"/>
          </p:nvPicPr>
          <p:blipFill>
            <a:blip r:embed="rId2"/>
            <a:stretch>
              <a:fillRect/>
            </a:stretch>
          </p:blipFill>
          <p:spPr>
            <a:xfrm>
              <a:off x="6442771" y="2574072"/>
              <a:ext cx="305786" cy="365851"/>
            </a:xfrm>
            <a:prstGeom prst="rect">
              <a:avLst/>
            </a:prstGeom>
          </p:spPr>
        </p:pic>
        <p:pic>
          <p:nvPicPr>
            <p:cNvPr id="21" name="Billede 20">
              <a:extLst>
                <a:ext uri="{FF2B5EF4-FFF2-40B4-BE49-F238E27FC236}">
                  <a16:creationId xmlns:a16="http://schemas.microsoft.com/office/drawing/2014/main" id="{0BC3FA04-2488-4F3A-A6FA-54AB316150D1}"/>
                </a:ext>
              </a:extLst>
            </p:cNvPr>
            <p:cNvPicPr>
              <a:picLocks noChangeAspect="1"/>
            </p:cNvPicPr>
            <p:nvPr userDrawn="1"/>
          </p:nvPicPr>
          <p:blipFill rotWithShape="1">
            <a:blip r:embed="rId3"/>
            <a:srcRect l="1432" t="16308" r="2422" b="1509"/>
            <a:stretch/>
          </p:blipFill>
          <p:spPr>
            <a:xfrm>
              <a:off x="6444587" y="2943287"/>
              <a:ext cx="674853" cy="628489"/>
            </a:xfrm>
            <a:prstGeom prst="rect">
              <a:avLst/>
            </a:prstGeom>
            <a:ln w="3175">
              <a:solidFill>
                <a:schemeClr val="bg1">
                  <a:lumMod val="95000"/>
                </a:schemeClr>
              </a:solidFill>
            </a:ln>
          </p:spPr>
        </p:pic>
      </p:grpSp>
      <p:sp>
        <p:nvSpPr>
          <p:cNvPr id="23" name="Text Box 3">
            <a:extLst>
              <a:ext uri="{FF2B5EF4-FFF2-40B4-BE49-F238E27FC236}">
                <a16:creationId xmlns:a16="http://schemas.microsoft.com/office/drawing/2014/main" id="{16A5B6A0-03E8-41F0-86AC-378C5C3FB6BB}"/>
              </a:ext>
            </a:extLst>
          </p:cNvPr>
          <p:cNvSpPr txBox="1">
            <a:spLocks noChangeArrowheads="1"/>
          </p:cNvSpPr>
          <p:nvPr userDrawn="1"/>
        </p:nvSpPr>
        <p:spPr bwMode="auto">
          <a:xfrm>
            <a:off x="8452256" y="1255687"/>
            <a:ext cx="2627202" cy="46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SIDEHOVED &amp; -FOD</a:t>
            </a:r>
            <a:endParaRPr lang="da-DK" altLang="da-DK" sz="16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0" noProof="1">
                <a:solidFill>
                  <a:schemeClr val="tx1"/>
                </a:solidFill>
                <a:latin typeface="+mn-lt"/>
                <a:cs typeface="Arial" panose="020B0604020202020204" pitchFamily="34" charset="0"/>
              </a:rPr>
              <a:t>Gør dette som</a:t>
            </a:r>
            <a:r>
              <a:rPr lang="da-DK" altLang="da-DK" sz="900" b="0" baseline="0" noProof="1">
                <a:solidFill>
                  <a:schemeClr val="tx1"/>
                </a:solidFill>
                <a:latin typeface="+mn-lt"/>
                <a:cs typeface="Arial" panose="020B0604020202020204" pitchFamily="34" charset="0"/>
              </a:rPr>
              <a:t> det sidste i din præsentation, så ændringerne slår igennem på alle slides</a:t>
            </a:r>
            <a:endParaRPr lang="da-DK" sz="900" b="1"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a:t>
            </a:r>
            <a:r>
              <a:rPr lang="da-DK" altLang="da-DK" sz="900" b="1" noProof="1">
                <a:solidFill>
                  <a:schemeClr val="tx1"/>
                </a:solidFill>
                <a:latin typeface="+mn-lt"/>
                <a:cs typeface="Arial" panose="020B0604020202020204" pitchFamily="34" charset="0"/>
              </a:rPr>
              <a:t>Sidehoved og Sidefod</a:t>
            </a:r>
            <a:r>
              <a:rPr lang="da-DK" altLang="da-DK" sz="900" b="0" noProof="1">
                <a:solidFill>
                  <a:schemeClr val="tx1"/>
                </a:solidFill>
                <a:latin typeface="+mn-lt"/>
                <a:cs typeface="Arial" panose="020B0604020202020204" pitchFamily="34" charset="0"/>
              </a:rPr>
              <a:t> i fanen </a:t>
            </a:r>
            <a:r>
              <a:rPr lang="da-DK" altLang="da-DK" sz="900" b="1" noProof="1">
                <a:solidFill>
                  <a:schemeClr val="tx1"/>
                </a:solidFill>
                <a:latin typeface="+mn-lt"/>
                <a:cs typeface="Arial" panose="020B0604020202020204" pitchFamily="34" charset="0"/>
              </a:rPr>
              <a:t>Indsæt</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(indtast evt. tekst i sidefod)</a:t>
            </a:r>
            <a:endParaRPr lang="da-DK"/>
          </a:p>
          <a:p>
            <a:pPr eaLnBrk="1" hangingPunct="1">
              <a:spcBef>
                <a:spcPts val="300"/>
              </a:spcBef>
              <a:spcAft>
                <a:spcPts val="1200"/>
              </a:spcAf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Anvend på alle </a:t>
            </a:r>
            <a:r>
              <a:rPr lang="da-DK" altLang="da-DK" sz="900" b="0" noProof="1">
                <a:solidFill>
                  <a:schemeClr val="tx1"/>
                </a:solidFill>
                <a:latin typeface="+mn-lt"/>
                <a:cs typeface="Arial" panose="020B0604020202020204" pitchFamily="34" charset="0"/>
              </a:rPr>
              <a:t>eller </a:t>
            </a:r>
            <a:r>
              <a:rPr lang="da-DK" altLang="da-DK" sz="900" b="1" noProof="1">
                <a:solidFill>
                  <a:schemeClr val="tx1"/>
                </a:solidFill>
                <a:latin typeface="+mn-lt"/>
                <a:cs typeface="Arial" panose="020B0604020202020204" pitchFamily="34" charset="0"/>
              </a:rPr>
              <a:t>Anvend</a:t>
            </a:r>
            <a:r>
              <a:rPr lang="da-DK" altLang="da-DK" sz="900" b="0" noProof="1">
                <a:solidFill>
                  <a:schemeClr val="tx1"/>
                </a:solidFill>
                <a:latin typeface="+mn-lt"/>
                <a:cs typeface="Arial" panose="020B0604020202020204" pitchFamily="34" charset="0"/>
              </a:rPr>
              <a:t> hvis det kun skal være på et enkelt slide</a:t>
            </a:r>
            <a:endParaRPr lang="da-DK"/>
          </a:p>
          <a:p>
            <a:pPr eaLnBrk="1" hangingPunct="1">
              <a:spcBef>
                <a:spcPts val="600"/>
              </a:spcBef>
              <a:spcAft>
                <a:spcPts val="0"/>
              </a:spcAft>
              <a:defRPr/>
            </a:pPr>
            <a:r>
              <a:rPr lang="da-DK" altLang="da-DK" sz="1600" b="0" noProof="1">
                <a:solidFill>
                  <a:schemeClr val="tx1"/>
                </a:solidFill>
                <a:latin typeface="+mn-lt"/>
                <a:cs typeface="Arial" panose="020B0604020202020204" pitchFamily="34" charset="0"/>
              </a:rPr>
              <a:t>COPY/PASTE INDHOLD</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Du har 2 muligheder, når du kopierer gammelt indhold over i din nye præsentation:</a:t>
            </a:r>
            <a:endParaRPr lang="da-DK"/>
          </a:p>
          <a:p>
            <a:pPr eaLnBrk="1" hangingPunct="1">
              <a:spcBef>
                <a:spcPts val="300"/>
              </a:spcBef>
              <a:spcAft>
                <a:spcPts val="300"/>
              </a:spcAft>
              <a:defRPr/>
            </a:pPr>
            <a:r>
              <a:rPr lang="da-DK" altLang="da-DK" sz="900" b="1" noProof="1">
                <a:solidFill>
                  <a:schemeClr val="tx1"/>
                </a:solidFill>
                <a:latin typeface="+mn-lt"/>
                <a:cs typeface="Arial" panose="020B0604020202020204" pitchFamily="34" charset="0"/>
              </a:rPr>
              <a:t>1. Best practice: </a:t>
            </a:r>
            <a:r>
              <a:rPr lang="da-DK" altLang="da-DK" sz="900" b="0" noProof="1">
                <a:solidFill>
                  <a:schemeClr val="tx1"/>
                </a:solidFill>
                <a:latin typeface="+mn-lt"/>
                <a:cs typeface="Arial" panose="020B0604020202020204" pitchFamily="34" charset="0"/>
              </a:rPr>
              <a:t>Opret et slide i din nye præsentation og kopier ét indholdselement ad gangen (fx kopier al tekst fra én tekstboks)</a:t>
            </a:r>
            <a:endParaRPr lang="da-DK"/>
          </a:p>
          <a:p>
            <a:pPr eaLnBrk="1" hangingPunct="1">
              <a:spcBef>
                <a:spcPts val="300"/>
              </a:spcBef>
              <a:spcAft>
                <a:spcPts val="1200"/>
              </a:spcAft>
              <a:defRPr/>
            </a:pPr>
            <a:r>
              <a:rPr lang="da-DK" altLang="da-DK" sz="900" b="1" noProof="1">
                <a:solidFill>
                  <a:schemeClr val="tx1"/>
                </a:solidFill>
                <a:latin typeface="+mn-lt"/>
                <a:cs typeface="Arial" panose="020B0604020202020204" pitchFamily="34" charset="0"/>
              </a:rPr>
              <a:t>2. </a:t>
            </a:r>
            <a:r>
              <a:rPr lang="da-DK" altLang="da-DK" sz="900" b="0" noProof="1">
                <a:solidFill>
                  <a:schemeClr val="tx1"/>
                </a:solidFill>
                <a:latin typeface="+mn-lt"/>
                <a:cs typeface="Arial" panose="020B0604020202020204" pitchFamily="34" charset="0"/>
              </a:rPr>
              <a:t>Eller kopier et helt slide over i din nye præsentation og vælg derefter et passende layout . Husk at slette de gamle, forkerte layouts (gå i Vis &gt; Slidemaster og slet dem)</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SLIDES &amp; SLIDE ELEMENTS</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Indsæt prædefineret slides og elementer fra </a:t>
            </a:r>
            <a:r>
              <a:rPr lang="da-DK" altLang="da-DK" sz="900" b="1" noProof="1">
                <a:solidFill>
                  <a:schemeClr val="tx1"/>
                </a:solidFill>
                <a:latin typeface="+mn-lt"/>
                <a:cs typeface="Arial" panose="020B0604020202020204" pitchFamily="34" charset="0"/>
              </a:rPr>
              <a:t>Templafy</a:t>
            </a:r>
            <a:r>
              <a:rPr lang="da-DK" altLang="da-DK" sz="900" b="0" noProof="1">
                <a:solidFill>
                  <a:schemeClr val="tx1"/>
                </a:solidFill>
                <a:latin typeface="+mn-lt"/>
                <a:cs typeface="Arial" panose="020B0604020202020204" pitchFamily="34" charset="0"/>
              </a:rPr>
              <a:t> knappen. Vælg </a:t>
            </a:r>
            <a:r>
              <a:rPr lang="da-DK" altLang="da-DK" sz="900" b="1" noProof="1">
                <a:solidFill>
                  <a:schemeClr val="tx1"/>
                </a:solidFill>
                <a:latin typeface="+mn-lt"/>
                <a:cs typeface="Arial" panose="020B0604020202020204" pitchFamily="34" charset="0"/>
              </a:rPr>
              <a:t>Slides</a:t>
            </a:r>
            <a:r>
              <a:rPr lang="da-DK" altLang="da-DK" sz="900" b="0" noProof="1">
                <a:solidFill>
                  <a:schemeClr val="tx1"/>
                </a:solidFill>
                <a:latin typeface="+mn-lt"/>
                <a:cs typeface="Arial" panose="020B0604020202020204" pitchFamily="34" charset="0"/>
              </a:rPr>
              <a:t> og </a:t>
            </a:r>
            <a:r>
              <a:rPr lang="da-DK" altLang="da-DK" sz="900" b="1" noProof="1">
                <a:solidFill>
                  <a:schemeClr val="tx1"/>
                </a:solidFill>
                <a:latin typeface="+mn-lt"/>
                <a:cs typeface="Arial" panose="020B0604020202020204" pitchFamily="34" charset="0"/>
              </a:rPr>
              <a:t>Slide elements </a:t>
            </a:r>
            <a:r>
              <a:rPr lang="da-DK" altLang="da-DK" sz="900" b="0" noProof="1">
                <a:solidFill>
                  <a:schemeClr val="tx1"/>
                </a:solidFill>
                <a:latin typeface="+mn-lt"/>
                <a:cs typeface="Arial" panose="020B0604020202020204" pitchFamily="34" charset="0"/>
              </a:rPr>
              <a:t>fra dropdown menuen eller knapperne i Templafy vinduet i højre side af skærmen</a:t>
            </a:r>
            <a:endParaRPr lang="da-DK"/>
          </a:p>
          <a:p>
            <a:pPr eaLnBrk="1" hangingPunct="1">
              <a:spcAft>
                <a:spcPts val="600"/>
              </a:spcAft>
              <a:defRPr/>
            </a:pPr>
            <a:endParaRPr lang="da-DK" altLang="da-DK" sz="900" b="0" noProof="1">
              <a:solidFill>
                <a:schemeClr val="tx1"/>
              </a:solidFill>
              <a:latin typeface="+mn-lt"/>
              <a:cs typeface="Arial" panose="020B0604020202020204" pitchFamily="34" charset="0"/>
            </a:endParaRPr>
          </a:p>
        </p:txBody>
      </p:sp>
      <p:sp>
        <p:nvSpPr>
          <p:cNvPr id="28" name="Text Box 2">
            <a:extLst>
              <a:ext uri="{FF2B5EF4-FFF2-40B4-BE49-F238E27FC236}">
                <a16:creationId xmlns:a16="http://schemas.microsoft.com/office/drawing/2014/main" id="{51D73D8C-1A2D-434D-8578-06D3B043BE46}"/>
              </a:ext>
            </a:extLst>
          </p:cNvPr>
          <p:cNvSpPr txBox="1">
            <a:spLocks noChangeArrowheads="1"/>
          </p:cNvSpPr>
          <p:nvPr userDrawn="1"/>
        </p:nvSpPr>
        <p:spPr bwMode="auto">
          <a:xfrm>
            <a:off x="710731" y="1255687"/>
            <a:ext cx="2232000" cy="468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no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TYPOGRAFIER</a:t>
            </a:r>
            <a:endParaRPr lang="da-DK" altLang="da-DK" sz="16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Brug</a:t>
            </a:r>
            <a:r>
              <a:rPr lang="da-DK" altLang="da-DK" sz="900" b="1" noProof="1">
                <a:solidFill>
                  <a:schemeClr val="tx1"/>
                </a:solidFill>
                <a:latin typeface="+mn-lt"/>
                <a:cs typeface="Arial" panose="020B0604020202020204" pitchFamily="34" charset="0"/>
              </a:rPr>
              <a:t> TAB </a:t>
            </a:r>
            <a:r>
              <a:rPr lang="da-DK" altLang="da-DK" sz="900" b="0" noProof="1">
                <a:solidFill>
                  <a:schemeClr val="tx1"/>
                </a:solidFill>
                <a:latin typeface="+mn-lt"/>
                <a:cs typeface="Arial" panose="020B0604020202020204" pitchFamily="34" charset="0"/>
              </a:rPr>
              <a:t>for at gå frem i tekst-niveauer. Klik </a:t>
            </a:r>
            <a:r>
              <a:rPr lang="da-DK" altLang="da-DK" sz="900" b="1" noProof="1">
                <a:solidFill>
                  <a:schemeClr val="tx1"/>
                </a:solidFill>
                <a:latin typeface="+mn-lt"/>
                <a:cs typeface="Arial" panose="020B0604020202020204" pitchFamily="34" charset="0"/>
              </a:rPr>
              <a:t>ENTER</a:t>
            </a:r>
            <a:r>
              <a:rPr lang="da-DK" altLang="da-DK" sz="900" b="0" noProof="1">
                <a:solidFill>
                  <a:schemeClr val="tx1"/>
                </a:solidFill>
                <a:latin typeface="+mn-lt"/>
                <a:cs typeface="Arial" panose="020B0604020202020204" pitchFamily="34" charset="0"/>
              </a:rPr>
              <a:t>, derefter </a:t>
            </a:r>
            <a:r>
              <a:rPr lang="da-DK" altLang="da-DK" sz="900" b="1" noProof="1">
                <a:solidFill>
                  <a:schemeClr val="tx1"/>
                </a:solidFill>
                <a:latin typeface="+mn-lt"/>
                <a:cs typeface="Arial" panose="020B0604020202020204" pitchFamily="34" charset="0"/>
              </a:rPr>
              <a:t>TAB</a:t>
            </a:r>
            <a:r>
              <a:rPr lang="da-DK" altLang="da-DK" sz="900" b="0" noProof="1">
                <a:solidFill>
                  <a:schemeClr val="tx1"/>
                </a:solidFill>
                <a:latin typeface="+mn-lt"/>
                <a:cs typeface="Arial" panose="020B0604020202020204" pitchFamily="34" charset="0"/>
              </a:rPr>
              <a:t> for at skifte fra et niveau til et næste</a:t>
            </a:r>
            <a:endParaRPr lang="da-DK"/>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For at gå tilbage i tekst-niveauer, </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brug </a:t>
            </a:r>
            <a:r>
              <a:rPr lang="da-DK" altLang="da-DK" sz="900" b="1" noProof="1">
                <a:solidFill>
                  <a:schemeClr val="tx1"/>
                </a:solidFill>
                <a:latin typeface="+mn-lt"/>
                <a:cs typeface="Arial" panose="020B0604020202020204" pitchFamily="34" charset="0"/>
              </a:rPr>
              <a:t>SHIFT+TAB</a:t>
            </a:r>
            <a:endParaRPr lang="da-DK" altLang="da-DK" sz="9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Alternativt kan </a:t>
            </a:r>
            <a:r>
              <a:rPr lang="da-DK" altLang="da-DK" sz="900" b="1" noProof="1">
                <a:solidFill>
                  <a:schemeClr val="tx1"/>
                </a:solidFill>
                <a:latin typeface="+mn-lt"/>
                <a:cs typeface="Arial" panose="020B0604020202020204" pitchFamily="34" charset="0"/>
              </a:rPr>
              <a:t>Forøg</a:t>
            </a:r>
            <a:r>
              <a:rPr lang="da-DK" altLang="da-DK" sz="900" b="0" noProof="1">
                <a:solidFill>
                  <a:schemeClr val="tx1"/>
                </a:solidFill>
                <a:latin typeface="+mn-lt"/>
                <a:cs typeface="Arial" panose="020B0604020202020204" pitchFamily="34" charset="0"/>
              </a:rPr>
              <a:t> og </a:t>
            </a:r>
            <a:r>
              <a:rPr lang="da-DK" altLang="da-DK" sz="900" b="1" noProof="1">
                <a:solidFill>
                  <a:schemeClr val="tx1"/>
                </a:solidFill>
                <a:latin typeface="+mn-lt"/>
                <a:cs typeface="Arial" panose="020B0604020202020204" pitchFamily="34" charset="0"/>
              </a:rPr>
              <a:t>Formindsk</a:t>
            </a:r>
            <a:r>
              <a:rPr lang="da-DK" altLang="da-DK" sz="900" b="0" noProof="1">
                <a:solidFill>
                  <a:schemeClr val="tx1"/>
                </a:solidFill>
                <a:latin typeface="+mn-lt"/>
                <a:cs typeface="Arial" panose="020B0604020202020204" pitchFamily="34" charset="0"/>
              </a:rPr>
              <a:t> listeniveau bruges</a:t>
            </a:r>
            <a:endParaRPr lang="da-DK"/>
          </a:p>
          <a:p>
            <a:pPr eaLnBrk="1" hangingPunct="1">
              <a:spcBef>
                <a:spcPts val="300"/>
              </a:spcBef>
              <a:spcAft>
                <a:spcPts val="300"/>
              </a:spcAft>
              <a:defRPr/>
            </a:pPr>
            <a:r>
              <a:rPr lang="da-DK" sz="900" b="1" noProof="1">
                <a:latin typeface="+mn-lt"/>
                <a:cs typeface="Arial" panose="020B0604020202020204" pitchFamily="34" charset="0"/>
              </a:rPr>
              <a:t>TIP: Brug</a:t>
            </a:r>
            <a:r>
              <a:rPr lang="da-DK" sz="900" b="1" baseline="0" noProof="1">
                <a:latin typeface="+mn-lt"/>
                <a:cs typeface="Arial" panose="020B0604020202020204" pitchFamily="34" charset="0"/>
              </a:rPr>
              <a:t> bullet knappen</a:t>
            </a:r>
            <a:endParaRPr lang="da-DK" sz="900" b="1" noProof="1">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1200"/>
              </a:spcAft>
              <a:buClrTx/>
              <a:buSzTx/>
              <a:buFontTx/>
              <a:buNone/>
              <a:tabLst/>
              <a:defRPr/>
            </a:pPr>
            <a:r>
              <a:rPr lang="da-DK" altLang="da-DK" sz="900" b="0" noProof="1">
                <a:solidFill>
                  <a:schemeClr val="tx1"/>
                </a:solidFill>
                <a:latin typeface="+mn-lt"/>
                <a:cs typeface="Arial" panose="020B0604020202020204" pitchFamily="34" charset="0"/>
              </a:rPr>
              <a:t>Fjern bullet for almindelig tekst.</a:t>
            </a:r>
            <a:br>
              <a:rPr lang="da-DK" altLang="da-DK" sz="900" b="0" noProof="1">
                <a:solidFill>
                  <a:schemeClr val="tx1"/>
                </a:solidFill>
                <a:latin typeface="+mn-lt"/>
                <a:cs typeface="Arial" panose="020B0604020202020204" pitchFamily="34" charset="0"/>
              </a:rPr>
            </a:br>
            <a:r>
              <a:rPr lang="da-DK" altLang="da-DK" sz="900" b="0" noProof="1">
                <a:solidFill>
                  <a:schemeClr val="tx1"/>
                </a:solidFill>
                <a:latin typeface="+mn-lt"/>
                <a:cs typeface="Arial" panose="020B0604020202020204" pitchFamily="34" charset="0"/>
              </a:rPr>
              <a:t>Klik på bullet knappen for at sætte korrekt bullet igen.</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sz="1600" dirty="0">
                <a:latin typeface="+mn-lt"/>
                <a:cs typeface="Arial" panose="020B0604020202020204" pitchFamily="34" charset="0"/>
              </a:rPr>
              <a:t>SLIDES &amp; LAYOUTS</a:t>
            </a:r>
            <a:endParaRPr lang="da-DK" sz="900" b="1"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300"/>
              </a:spcBef>
              <a:spcAft>
                <a:spcPts val="300"/>
              </a:spcAft>
              <a:buClrTx/>
              <a:buSzTx/>
              <a:buFontTx/>
              <a:buNone/>
              <a:tabLst/>
              <a:defRPr/>
            </a:pPr>
            <a:r>
              <a:rPr lang="da-DK" altLang="da-DK" sz="900" b="0" noProof="1">
                <a:solidFill>
                  <a:schemeClr val="tx1"/>
                </a:solidFill>
                <a:latin typeface="+mn-lt"/>
                <a:cs typeface="Arial" panose="020B0604020202020204" pitchFamily="34" charset="0"/>
              </a:rPr>
              <a:t>Klik på menupunktet </a:t>
            </a:r>
            <a:r>
              <a:rPr lang="da-DK" altLang="da-DK" sz="900" b="1" noProof="1">
                <a:solidFill>
                  <a:schemeClr val="tx1"/>
                </a:solidFill>
                <a:latin typeface="+mn-lt"/>
                <a:cs typeface="Arial" panose="020B0604020202020204" pitchFamily="34" charset="0"/>
              </a:rPr>
              <a:t>Nyt Slide </a:t>
            </a:r>
            <a:r>
              <a:rPr lang="da-DK" altLang="da-DK" sz="900" b="0" noProof="1">
                <a:solidFill>
                  <a:schemeClr val="tx1"/>
                </a:solidFill>
                <a:latin typeface="+mn-lt"/>
                <a:cs typeface="Arial" panose="020B0604020202020204" pitchFamily="34" charset="0"/>
              </a:rPr>
              <a:t>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 for at indsætte nyt slide</a:t>
            </a:r>
            <a:endParaRPr lang="da-DK"/>
          </a:p>
          <a:p>
            <a:pPr marL="0" marR="0" lvl="0" indent="0" algn="l" defTabSz="914400" rtl="0" eaLnBrk="1" fontAlgn="auto" latinLnBrk="0" hangingPunct="1">
              <a:lnSpc>
                <a:spcPct val="100000"/>
              </a:lnSpc>
              <a:spcBef>
                <a:spcPts val="600"/>
              </a:spcBef>
              <a:spcAft>
                <a:spcPts val="0"/>
              </a:spcAft>
              <a:buClrTx/>
              <a:buSzTx/>
              <a:buFontTx/>
              <a:buNone/>
              <a:tabLst/>
              <a:defRPr/>
            </a:pPr>
            <a:r>
              <a:rPr lang="da-DK" altLang="da-DK" sz="900" b="1" noProof="1">
                <a:solidFill>
                  <a:schemeClr val="tx1"/>
                </a:solidFill>
                <a:latin typeface="+mn-lt"/>
                <a:cs typeface="Arial" panose="020B0604020202020204" pitchFamily="34" charset="0"/>
              </a:rPr>
              <a:t>Ændre layout</a:t>
            </a:r>
            <a:endParaRPr lang="da-DK" altLang="da-DK" sz="900" b="0" noProof="1">
              <a:solidFill>
                <a:schemeClr val="tx1"/>
              </a:solidFill>
              <a:latin typeface="+mn-lt"/>
              <a:cs typeface="Arial" panose="020B0604020202020204" pitchFamily="34" charset="0"/>
            </a:endParaRPr>
          </a:p>
          <a:p>
            <a:pPr eaLnBrk="1" hangingPunct="1">
              <a:spcBef>
                <a:spcPts val="300"/>
              </a:spcBef>
              <a:spcAft>
                <a:spcPts val="300"/>
              </a:spcAft>
              <a:defRPr/>
            </a:pPr>
            <a:r>
              <a:rPr lang="da-DK" altLang="da-DK" sz="900" b="0" noProof="1">
                <a:solidFill>
                  <a:schemeClr val="tx1"/>
                </a:solidFill>
                <a:latin typeface="+mn-lt"/>
                <a:cs typeface="Arial" panose="020B0604020202020204" pitchFamily="34" charset="0"/>
              </a:rPr>
              <a:t>Klik på pilen</a:t>
            </a:r>
            <a:r>
              <a:rPr lang="da-DK" altLang="da-DK" sz="900" b="0" baseline="0" noProof="1">
                <a:solidFill>
                  <a:schemeClr val="tx1"/>
                </a:solidFill>
                <a:latin typeface="+mn-lt"/>
                <a:cs typeface="Arial" panose="020B0604020202020204" pitchFamily="34" charset="0"/>
              </a:rPr>
              <a:t> ved siden af </a:t>
            </a:r>
            <a:r>
              <a:rPr lang="da-DK" altLang="da-DK" sz="900" b="1" baseline="0" noProof="1">
                <a:solidFill>
                  <a:schemeClr val="tx1"/>
                </a:solidFill>
                <a:latin typeface="+mn-lt"/>
                <a:cs typeface="Arial" panose="020B0604020202020204" pitchFamily="34" charset="0"/>
              </a:rPr>
              <a:t>Layout </a:t>
            </a:r>
            <a:r>
              <a:rPr lang="da-DK" altLang="da-DK" sz="900" b="0" baseline="0" noProof="1">
                <a:solidFill>
                  <a:schemeClr val="tx1"/>
                </a:solidFill>
                <a:latin typeface="+mn-lt"/>
                <a:cs typeface="Arial" panose="020B0604020202020204" pitchFamily="34" charset="0"/>
              </a:rPr>
              <a:t>for at få vist en dropdown menu af mulige slides layout</a:t>
            </a:r>
            <a:endParaRPr lang="da-DK"/>
          </a:p>
          <a:p>
            <a:pPr eaLnBrk="1" hangingPunct="1">
              <a:spcBef>
                <a:spcPts val="600"/>
              </a:spcBef>
              <a:spcAft>
                <a:spcPts val="0"/>
              </a:spcAft>
              <a:defRPr/>
            </a:pPr>
            <a:r>
              <a:rPr lang="da-DK" sz="900" b="1" noProof="1">
                <a:solidFill>
                  <a:schemeClr val="tx1"/>
                </a:solidFill>
                <a:latin typeface="+mn-lt"/>
                <a:cs typeface="Arial" panose="020B0604020202020204" pitchFamily="34" charset="0"/>
              </a:rPr>
              <a:t>Nulstil slide</a:t>
            </a:r>
            <a:endParaRPr lang="da-DK"/>
          </a:p>
          <a:p>
            <a:pPr marL="0" marR="0" indent="0" algn="l" defTabSz="914400" rtl="0" eaLnBrk="1" fontAlgn="auto" latinLnBrk="0" hangingPunct="1">
              <a:lnSpc>
                <a:spcPct val="100000"/>
              </a:lnSpc>
              <a:spcBef>
                <a:spcPts val="300"/>
              </a:spcBef>
              <a:spcAft>
                <a:spcPts val="300"/>
              </a:spcAft>
              <a:buClrTx/>
              <a:buSzTx/>
              <a:buFont typeface="+mj-lt"/>
              <a:buNone/>
              <a:tabLst/>
              <a:defRPr/>
            </a:pPr>
            <a:r>
              <a:rPr lang="da-DK" altLang="da-DK" sz="900" b="0" noProof="1">
                <a:solidFill>
                  <a:schemeClr val="tx1"/>
                </a:solidFill>
                <a:latin typeface="+mn-lt"/>
                <a:cs typeface="Arial" panose="020B0604020202020204" pitchFamily="34" charset="0"/>
              </a:rPr>
              <a:t>Vælg </a:t>
            </a:r>
            <a:r>
              <a:rPr lang="da-DK" altLang="da-DK" sz="900" b="1" noProof="1">
                <a:solidFill>
                  <a:schemeClr val="tx1"/>
                </a:solidFill>
                <a:latin typeface="+mn-lt"/>
                <a:cs typeface="Arial" panose="020B0604020202020204" pitchFamily="34" charset="0"/>
              </a:rPr>
              <a:t>Nulstil</a:t>
            </a:r>
            <a:r>
              <a:rPr lang="da-DK" altLang="da-DK" sz="900" b="0" noProof="1">
                <a:solidFill>
                  <a:schemeClr val="tx1"/>
                </a:solidFill>
                <a:latin typeface="+mn-lt"/>
                <a:cs typeface="Arial" panose="020B0604020202020204" pitchFamily="34" charset="0"/>
              </a:rPr>
              <a:t> for at nulstille placering, størrelse og formatering af pladsholdere til layoutets oprindelige design i </a:t>
            </a:r>
            <a:r>
              <a:rPr lang="da-DK" altLang="da-DK" sz="900" b="1" noProof="1">
                <a:solidFill>
                  <a:schemeClr val="tx1"/>
                </a:solidFill>
                <a:latin typeface="+mn-lt"/>
                <a:cs typeface="Arial" panose="020B0604020202020204" pitchFamily="34" charset="0"/>
              </a:rPr>
              <a:t>Hjem</a:t>
            </a:r>
            <a:r>
              <a:rPr lang="da-DK" altLang="da-DK" sz="900" b="0" noProof="1">
                <a:solidFill>
                  <a:schemeClr val="tx1"/>
                </a:solidFill>
                <a:latin typeface="+mn-lt"/>
                <a:cs typeface="Arial" panose="020B0604020202020204" pitchFamily="34" charset="0"/>
              </a:rPr>
              <a:t> fanen</a:t>
            </a:r>
            <a:endParaRPr lang="da-DK" sz="900" b="1" noProof="1">
              <a:solidFill>
                <a:schemeClr val="tx1"/>
              </a:solidFill>
              <a:latin typeface="+mn-lt"/>
              <a:cs typeface="Arial" panose="020B0604020202020204" pitchFamily="34" charset="0"/>
            </a:endParaRPr>
          </a:p>
          <a:p>
            <a:pPr eaLnBrk="1" hangingPunct="1">
              <a:spcAft>
                <a:spcPts val="600"/>
              </a:spcAft>
              <a:defRPr/>
            </a:pPr>
            <a:endParaRPr lang="da-DK" altLang="da-DK" sz="900" b="0" noProof="1">
              <a:solidFill>
                <a:schemeClr val="tx1"/>
              </a:solidFill>
              <a:latin typeface="+mn-lt"/>
              <a:cs typeface="Arial" panose="020B0604020202020204" pitchFamily="34" charset="0"/>
            </a:endParaRPr>
          </a:p>
        </p:txBody>
      </p:sp>
      <p:pic>
        <p:nvPicPr>
          <p:cNvPr id="29" name="Picture 2">
            <a:extLst>
              <a:ext uri="{FF2B5EF4-FFF2-40B4-BE49-F238E27FC236}">
                <a16:creationId xmlns:a16="http://schemas.microsoft.com/office/drawing/2014/main" id="{67CFEA91-5609-48D9-BC31-25A4F2502298}"/>
              </a:ext>
            </a:extLst>
          </p:cNvPr>
          <p:cNvPicPr>
            <a:picLocks noChangeAspect="1"/>
          </p:cNvPicPr>
          <p:nvPr userDrawn="1"/>
        </p:nvPicPr>
        <p:blipFill>
          <a:blip r:embed="rId4"/>
          <a:stretch>
            <a:fillRect/>
          </a:stretch>
        </p:blipFill>
        <p:spPr>
          <a:xfrm>
            <a:off x="2955194" y="3097705"/>
            <a:ext cx="257143" cy="285714"/>
          </a:xfrm>
          <a:prstGeom prst="rect">
            <a:avLst/>
          </a:prstGeom>
        </p:spPr>
      </p:pic>
      <p:pic>
        <p:nvPicPr>
          <p:cNvPr id="32" name="Picture 29">
            <a:extLst>
              <a:ext uri="{FF2B5EF4-FFF2-40B4-BE49-F238E27FC236}">
                <a16:creationId xmlns:a16="http://schemas.microsoft.com/office/drawing/2014/main" id="{336B7D6F-306E-4198-B5D8-8300D5EEC9DB}"/>
              </a:ext>
            </a:extLst>
          </p:cNvPr>
          <p:cNvPicPr>
            <a:picLocks noChangeAspect="1"/>
          </p:cNvPicPr>
          <p:nvPr userDrawn="1"/>
        </p:nvPicPr>
        <p:blipFill>
          <a:blip r:embed="rId5"/>
          <a:stretch>
            <a:fillRect/>
          </a:stretch>
        </p:blipFill>
        <p:spPr>
          <a:xfrm>
            <a:off x="2955194" y="2393539"/>
            <a:ext cx="457143" cy="257143"/>
          </a:xfrm>
          <a:prstGeom prst="rect">
            <a:avLst/>
          </a:prstGeom>
        </p:spPr>
      </p:pic>
      <p:pic>
        <p:nvPicPr>
          <p:cNvPr id="34" name="Billede 33">
            <a:extLst>
              <a:ext uri="{FF2B5EF4-FFF2-40B4-BE49-F238E27FC236}">
                <a16:creationId xmlns:a16="http://schemas.microsoft.com/office/drawing/2014/main" id="{8B7D4B5D-5105-4B08-9F8D-29962C5C2409}"/>
              </a:ext>
            </a:extLst>
          </p:cNvPr>
          <p:cNvPicPr>
            <a:picLocks noChangeAspect="1"/>
          </p:cNvPicPr>
          <p:nvPr userDrawn="1"/>
        </p:nvPicPr>
        <p:blipFill>
          <a:blip r:embed="rId6"/>
          <a:stretch>
            <a:fillRect/>
          </a:stretch>
        </p:blipFill>
        <p:spPr>
          <a:xfrm>
            <a:off x="2955194" y="3907575"/>
            <a:ext cx="308589" cy="528030"/>
          </a:xfrm>
          <a:prstGeom prst="rect">
            <a:avLst/>
          </a:prstGeom>
        </p:spPr>
      </p:pic>
      <p:pic>
        <p:nvPicPr>
          <p:cNvPr id="36" name="Billede 35">
            <a:extLst>
              <a:ext uri="{FF2B5EF4-FFF2-40B4-BE49-F238E27FC236}">
                <a16:creationId xmlns:a16="http://schemas.microsoft.com/office/drawing/2014/main" id="{10574EF6-7E2E-460C-A32A-3DDD4B75BCEA}"/>
              </a:ext>
            </a:extLst>
          </p:cNvPr>
          <p:cNvPicPr>
            <a:picLocks noChangeAspect="1"/>
          </p:cNvPicPr>
          <p:nvPr userDrawn="1"/>
        </p:nvPicPr>
        <p:blipFill rotWithShape="1">
          <a:blip r:embed="rId7"/>
          <a:srcRect l="3031"/>
          <a:stretch/>
        </p:blipFill>
        <p:spPr>
          <a:xfrm>
            <a:off x="2955194" y="5284687"/>
            <a:ext cx="496606" cy="172842"/>
          </a:xfrm>
          <a:prstGeom prst="rect">
            <a:avLst/>
          </a:prstGeom>
        </p:spPr>
      </p:pic>
      <p:pic>
        <p:nvPicPr>
          <p:cNvPr id="38" name="Picture 33">
            <a:extLst>
              <a:ext uri="{FF2B5EF4-FFF2-40B4-BE49-F238E27FC236}">
                <a16:creationId xmlns:a16="http://schemas.microsoft.com/office/drawing/2014/main" id="{26F154F3-5A17-41F1-9B46-FCA4D9945F70}"/>
              </a:ext>
            </a:extLst>
          </p:cNvPr>
          <p:cNvPicPr>
            <a:picLocks noChangeAspect="1"/>
          </p:cNvPicPr>
          <p:nvPr userDrawn="1"/>
        </p:nvPicPr>
        <p:blipFill rotWithShape="1">
          <a:blip r:embed="rId8"/>
          <a:srcRect l="3901" t="45142" r="62601" b="9046"/>
          <a:stretch/>
        </p:blipFill>
        <p:spPr>
          <a:xfrm>
            <a:off x="7131861" y="2659382"/>
            <a:ext cx="341204" cy="321707"/>
          </a:xfrm>
          <a:prstGeom prst="rect">
            <a:avLst/>
          </a:prstGeom>
        </p:spPr>
      </p:pic>
      <p:pic>
        <p:nvPicPr>
          <p:cNvPr id="39" name="Billede 38">
            <a:extLst>
              <a:ext uri="{FF2B5EF4-FFF2-40B4-BE49-F238E27FC236}">
                <a16:creationId xmlns:a16="http://schemas.microsoft.com/office/drawing/2014/main" id="{9BB80CE2-5590-41B1-90B8-FB96BC0E66DC}"/>
              </a:ext>
            </a:extLst>
          </p:cNvPr>
          <p:cNvPicPr>
            <a:picLocks noChangeAspect="1"/>
          </p:cNvPicPr>
          <p:nvPr userDrawn="1"/>
        </p:nvPicPr>
        <p:blipFill>
          <a:blip r:embed="rId9"/>
          <a:stretch>
            <a:fillRect/>
          </a:stretch>
        </p:blipFill>
        <p:spPr>
          <a:xfrm>
            <a:off x="7199577" y="3275891"/>
            <a:ext cx="366043" cy="480431"/>
          </a:xfrm>
          <a:prstGeom prst="rect">
            <a:avLst/>
          </a:prstGeom>
        </p:spPr>
      </p:pic>
      <p:sp>
        <p:nvSpPr>
          <p:cNvPr id="44" name="Fast overskrift">
            <a:extLst>
              <a:ext uri="{FF2B5EF4-FFF2-40B4-BE49-F238E27FC236}">
                <a16:creationId xmlns:a16="http://schemas.microsoft.com/office/drawing/2014/main" id="{7AE3BB46-77B5-4BE0-A557-B2DBAB09F17D}"/>
              </a:ext>
            </a:extLst>
          </p:cNvPr>
          <p:cNvSpPr txBox="1"/>
          <p:nvPr userDrawn="1"/>
        </p:nvSpPr>
        <p:spPr>
          <a:xfrm>
            <a:off x="701675" y="324738"/>
            <a:ext cx="10947398" cy="686134"/>
          </a:xfrm>
          <a:prstGeom prst="rect">
            <a:avLst/>
          </a:prstGeom>
          <a:noFill/>
        </p:spPr>
        <p:txBody>
          <a:bodyPr wrap="square" lIns="0" tIns="0" rIns="0" bIns="0" rtlCol="0" anchor="t" anchorCtr="0">
            <a:noAutofit/>
          </a:bodyPr>
          <a:lstStyle/>
          <a:p>
            <a:r>
              <a:rPr lang="da-DK" sz="2800" b="0" noProof="1">
                <a:solidFill>
                  <a:srgbClr val="031D5C"/>
                </a:solidFill>
                <a:latin typeface="+mj-lt"/>
                <a:cs typeface="Arial" panose="020B0604020202020204" pitchFamily="34" charset="0"/>
              </a:rPr>
              <a:t>TIPS &amp; TRICKS - DIN BRUGERGUIDE</a:t>
            </a:r>
            <a:endParaRPr lang="da-DK"/>
          </a:p>
        </p:txBody>
      </p:sp>
      <p:pic>
        <p:nvPicPr>
          <p:cNvPr id="1026" name="Picture 2" descr="C:\Users\MAV~1.SKA\AppData\Local\Temp\SNAGHTMLe48c1e.PNG">
            <a:extLst>
              <a:ext uri="{FF2B5EF4-FFF2-40B4-BE49-F238E27FC236}">
                <a16:creationId xmlns:a16="http://schemas.microsoft.com/office/drawing/2014/main" id="{D585BA4E-F627-486D-80B3-0CE0EDC592BA}"/>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1072334" y="4804821"/>
            <a:ext cx="650850" cy="973828"/>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a:extLst>
              <a:ext uri="{FF2B5EF4-FFF2-40B4-BE49-F238E27FC236}">
                <a16:creationId xmlns:a16="http://schemas.microsoft.com/office/drawing/2014/main" id="{596A17E0-59D7-48F4-8A7B-898B5B7B3361}"/>
              </a:ext>
            </a:extLst>
          </p:cNvPr>
          <p:cNvPicPr>
            <a:picLocks noChangeAspect="1"/>
          </p:cNvPicPr>
          <p:nvPr userDrawn="1"/>
        </p:nvPicPr>
        <p:blipFill>
          <a:blip r:embed="rId11"/>
          <a:stretch>
            <a:fillRect/>
          </a:stretch>
        </p:blipFill>
        <p:spPr>
          <a:xfrm>
            <a:off x="2946051" y="4551931"/>
            <a:ext cx="475428" cy="176762"/>
          </a:xfrm>
          <a:prstGeom prst="rect">
            <a:avLst/>
          </a:prstGeom>
        </p:spPr>
      </p:pic>
      <p:pic>
        <p:nvPicPr>
          <p:cNvPr id="22" name="Billede 21">
            <a:extLst>
              <a:ext uri="{FF2B5EF4-FFF2-40B4-BE49-F238E27FC236}">
                <a16:creationId xmlns:a16="http://schemas.microsoft.com/office/drawing/2014/main" id="{9D257D03-9779-4535-98A8-F6E165A0B27F}"/>
              </a:ext>
            </a:extLst>
          </p:cNvPr>
          <p:cNvPicPr>
            <a:picLocks noChangeAspect="1"/>
          </p:cNvPicPr>
          <p:nvPr userDrawn="1"/>
        </p:nvPicPr>
        <p:blipFill>
          <a:blip r:embed="rId12"/>
          <a:stretch>
            <a:fillRect/>
          </a:stretch>
        </p:blipFill>
        <p:spPr>
          <a:xfrm>
            <a:off x="10992821" y="1821214"/>
            <a:ext cx="440195" cy="543366"/>
          </a:xfrm>
          <a:prstGeom prst="rect">
            <a:avLst/>
          </a:prstGeom>
        </p:spPr>
      </p:pic>
      <p:sp>
        <p:nvSpPr>
          <p:cNvPr id="26" name="Date Placeholder 6" hidden="1">
            <a:extLst>
              <a:ext uri="{FF2B5EF4-FFF2-40B4-BE49-F238E27FC236}">
                <a16:creationId xmlns:a16="http://schemas.microsoft.com/office/drawing/2014/main" id="{77A12538-135F-4FF2-A008-DD8778997A8B}"/>
              </a:ext>
            </a:extLst>
          </p:cNvPr>
          <p:cNvSpPr>
            <a:spLocks noGrp="1"/>
          </p:cNvSpPr>
          <p:nvPr>
            <p:ph type="dt" sz="half" idx="15"/>
          </p:nvPr>
        </p:nvSpPr>
        <p:spPr>
          <a:xfrm>
            <a:off x="0" y="6858000"/>
            <a:ext cx="0" cy="0"/>
          </a:xfrm>
        </p:spPr>
        <p:txBody>
          <a:bodyPr/>
          <a:lstStyle>
            <a:lvl1pPr>
              <a:defRPr sz="100">
                <a:noFill/>
              </a:defRPr>
            </a:lvl1pPr>
          </a:lstStyle>
          <a:p>
            <a:fld id="{4074C719-BDB2-4423-8D51-26AFFE50FE8F}" type="datetime4">
              <a:rPr lang="da-DK" smtClean="0"/>
              <a:t>22-03-28</a:t>
            </a:fld>
            <a:endParaRPr lang="da-DK" dirty="0"/>
          </a:p>
        </p:txBody>
      </p:sp>
      <p:sp>
        <p:nvSpPr>
          <p:cNvPr id="30" name="Footer Placeholder 8" hidden="1">
            <a:extLst>
              <a:ext uri="{FF2B5EF4-FFF2-40B4-BE49-F238E27FC236}">
                <a16:creationId xmlns:a16="http://schemas.microsoft.com/office/drawing/2014/main" id="{A42D56E7-CDF6-4E80-AFF3-D415EB0F22A2}"/>
              </a:ext>
            </a:extLst>
          </p:cNvPr>
          <p:cNvSpPr>
            <a:spLocks noGrp="1"/>
          </p:cNvSpPr>
          <p:nvPr>
            <p:ph type="ftr" sz="quarter" idx="16"/>
          </p:nvPr>
        </p:nvSpPr>
        <p:spPr>
          <a:xfrm>
            <a:off x="0" y="6858000"/>
            <a:ext cx="0" cy="0"/>
          </a:xfrm>
        </p:spPr>
        <p:txBody>
          <a:bodyPr/>
          <a:lstStyle>
            <a:lvl1pPr>
              <a:defRPr sz="100">
                <a:noFill/>
              </a:defRPr>
            </a:lvl1pPr>
          </a:lstStyle>
          <a:p>
            <a:endParaRPr lang="da-DK" dirty="0"/>
          </a:p>
        </p:txBody>
      </p:sp>
      <p:sp>
        <p:nvSpPr>
          <p:cNvPr id="31" name="Slide Number Placeholder 10" hidden="1">
            <a:extLst>
              <a:ext uri="{FF2B5EF4-FFF2-40B4-BE49-F238E27FC236}">
                <a16:creationId xmlns:a16="http://schemas.microsoft.com/office/drawing/2014/main" id="{42EB6738-FD94-43D4-9716-64D106B23C6B}"/>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da-DK" smtClean="0"/>
              <a:pPr/>
              <a:t>‹nr.›</a:t>
            </a:fld>
            <a:endParaRPr lang="da-DK" dirty="0"/>
          </a:p>
        </p:txBody>
      </p:sp>
    </p:spTree>
    <p:extLst>
      <p:ext uri="{BB962C8B-B14F-4D97-AF65-F5344CB8AC3E}">
        <p14:creationId xmlns:p14="http://schemas.microsoft.com/office/powerpoint/2010/main" val="16330525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gt;Brug ikke layouts efter dette &gt;&gt;">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userDrawn="1"/>
        </p:nvSpPr>
        <p:spPr>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4400" b="0" noProof="0" dirty="0">
                <a:solidFill>
                  <a:schemeClr val="bg1"/>
                </a:solidFill>
              </a:rPr>
              <a:t>Hvis du ser andre </a:t>
            </a:r>
            <a:r>
              <a:rPr lang="da-DK" sz="4400" b="1" i="1" noProof="0" dirty="0">
                <a:solidFill>
                  <a:schemeClr val="bg1"/>
                </a:solidFill>
              </a:rPr>
              <a:t>layouts efter dette,</a:t>
            </a:r>
            <a:br>
              <a:rPr lang="da-DK" sz="4400" b="0" i="0" noProof="0" dirty="0">
                <a:solidFill>
                  <a:schemeClr val="bg1"/>
                </a:solidFill>
              </a:rPr>
            </a:br>
            <a:r>
              <a:rPr lang="da-DK" sz="4400" b="0" noProof="0" dirty="0">
                <a:solidFill>
                  <a:schemeClr val="bg1"/>
                </a:solidFill>
              </a:rPr>
              <a:t>brug dem ikke. Disse layouts </a:t>
            </a:r>
            <a:r>
              <a:rPr lang="da-DK" sz="4400" b="1" i="1" u="none" noProof="0" dirty="0">
                <a:solidFill>
                  <a:schemeClr val="bg1"/>
                </a:solidFill>
              </a:rPr>
              <a:t>tilhører ikke </a:t>
            </a:r>
            <a:r>
              <a:rPr lang="da-DK" sz="4400" b="0" i="0" u="none" noProof="0" dirty="0">
                <a:solidFill>
                  <a:schemeClr val="bg1"/>
                </a:solidFill>
              </a:rPr>
              <a:t>vores </a:t>
            </a:r>
            <a:r>
              <a:rPr lang="da-DK" sz="4400" b="0" i="0" u="none" noProof="1">
                <a:solidFill>
                  <a:schemeClr val="bg1"/>
                </a:solidFill>
              </a:rPr>
              <a:t>corporate</a:t>
            </a:r>
            <a:r>
              <a:rPr lang="da-DK" sz="4400" b="0" noProof="0" dirty="0">
                <a:solidFill>
                  <a:schemeClr val="bg1"/>
                </a:solidFill>
              </a:rPr>
              <a:t>skabelon.</a:t>
            </a:r>
            <a:br>
              <a:rPr lang="da-DK" sz="2800" b="0" noProof="0" dirty="0">
                <a:solidFill>
                  <a:schemeClr val="bg1"/>
                </a:solidFill>
              </a:rPr>
            </a:br>
            <a:br>
              <a:rPr lang="da-DK" sz="2800" b="0" noProof="0" dirty="0">
                <a:solidFill>
                  <a:schemeClr val="bg1"/>
                </a:solidFill>
              </a:rPr>
            </a:br>
            <a:endParaRPr lang="da-DK" sz="2800" b="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da-DK"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72536" y="2986685"/>
            <a:ext cx="10152346" cy="1631216"/>
          </a:xfrm>
          <a:prstGeom prst="rect">
            <a:avLst/>
          </a:prstGeom>
        </p:spPr>
        <p:txBody>
          <a:bodyPr wrap="square">
            <a:spAutoFit/>
          </a:bodyPr>
          <a:lstStyle/>
          <a:p>
            <a:pPr algn="ctr"/>
            <a:r>
              <a:rPr lang="da-DK" sz="10000" b="1" i="1" noProof="0" dirty="0">
                <a:solidFill>
                  <a:schemeClr val="bg1"/>
                </a:solidFill>
              </a:rPr>
              <a:t>Brug dem ikke </a:t>
            </a:r>
            <a:endParaRPr lang="da-DK" sz="10000" b="1" i="1" noProof="0" dirty="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Pga. PowerPoints standard Kopier/Indsæt funktionalitet kan ekstra uønskede layouts forekomme.</a:t>
            </a:r>
            <a:endParaRPr lang="da-DK"/>
          </a:p>
          <a:p>
            <a:pPr marL="0" marR="0" indent="0" algn="ctr" fontAlgn="auto">
              <a:lnSpc>
                <a:spcPct val="100000"/>
              </a:lnSpc>
              <a:spcBef>
                <a:spcPts val="600"/>
              </a:spcBef>
              <a:spcAft>
                <a:spcPts val="0"/>
              </a:spcAft>
              <a:buClr>
                <a:srgbClr val="003755"/>
              </a:buClr>
              <a:buSzTx/>
              <a:buFontTx/>
              <a:buNone/>
              <a:tabLst/>
            </a:pPr>
            <a:r>
              <a:rPr lang="da-DK" sz="2000" b="0" noProof="0" dirty="0">
                <a:solidFill>
                  <a:schemeClr val="bg1"/>
                </a:solidFill>
              </a:rPr>
              <a:t>OBS! Layouts efter dette kan indeholde potentiel fortrolig information.</a:t>
            </a:r>
            <a:br>
              <a:rPr lang="da-DK" sz="1800" b="0" noProof="0" dirty="0">
                <a:solidFill>
                  <a:schemeClr val="bg1"/>
                </a:solidFill>
              </a:rPr>
            </a:br>
            <a:endParaRPr lang="da-DK" sz="1800" b="0" noProof="0" dirty="0">
              <a:solidFill>
                <a:schemeClr val="bg1"/>
              </a:solidFill>
            </a:endParaRPr>
          </a:p>
        </p:txBody>
      </p:sp>
      <p:sp>
        <p:nvSpPr>
          <p:cNvPr id="13" name="Date Placeholder 6" hidden="1">
            <a:extLst>
              <a:ext uri="{FF2B5EF4-FFF2-40B4-BE49-F238E27FC236}">
                <a16:creationId xmlns:a16="http://schemas.microsoft.com/office/drawing/2014/main" id="{64CEB7DD-E8FE-47C7-8823-750A10754EB0}"/>
              </a:ext>
            </a:extLst>
          </p:cNvPr>
          <p:cNvSpPr>
            <a:spLocks noGrp="1"/>
          </p:cNvSpPr>
          <p:nvPr>
            <p:ph type="dt" sz="half" idx="15"/>
          </p:nvPr>
        </p:nvSpPr>
        <p:spPr>
          <a:xfrm>
            <a:off x="0" y="6858000"/>
            <a:ext cx="0" cy="0"/>
          </a:xfrm>
        </p:spPr>
        <p:txBody>
          <a:bodyPr/>
          <a:lstStyle>
            <a:lvl1pPr>
              <a:defRPr sz="100">
                <a:noFill/>
              </a:defRPr>
            </a:lvl1pPr>
          </a:lstStyle>
          <a:p>
            <a:fld id="{FCB375CC-2CFD-45EE-817E-F4267FCEFCDF}" type="datetime2">
              <a:rPr lang="da-DK" smtClean="0"/>
              <a:t>28. marts 2022</a:t>
            </a:fld>
            <a:endParaRPr lang="da-DK" dirty="0"/>
          </a:p>
        </p:txBody>
      </p:sp>
      <p:sp>
        <p:nvSpPr>
          <p:cNvPr id="14" name="Footer Placeholder 8" hidden="1">
            <a:extLst>
              <a:ext uri="{FF2B5EF4-FFF2-40B4-BE49-F238E27FC236}">
                <a16:creationId xmlns:a16="http://schemas.microsoft.com/office/drawing/2014/main" id="{06739825-D1B6-4F3A-8216-BA5B32BD19E7}"/>
              </a:ext>
            </a:extLst>
          </p:cNvPr>
          <p:cNvSpPr>
            <a:spLocks noGrp="1"/>
          </p:cNvSpPr>
          <p:nvPr>
            <p:ph type="ftr" sz="quarter" idx="16"/>
          </p:nvPr>
        </p:nvSpPr>
        <p:spPr>
          <a:xfrm>
            <a:off x="0" y="6858000"/>
            <a:ext cx="0" cy="0"/>
          </a:xfrm>
        </p:spPr>
        <p:txBody>
          <a:bodyPr/>
          <a:lstStyle>
            <a:lvl1pPr>
              <a:defRPr sz="100">
                <a:noFill/>
              </a:defRPr>
            </a:lvl1pPr>
          </a:lstStyle>
          <a:p>
            <a:endParaRPr lang="da-DK" dirty="0"/>
          </a:p>
        </p:txBody>
      </p:sp>
      <p:sp>
        <p:nvSpPr>
          <p:cNvPr id="15" name="Slide Number Placeholder 10" hidden="1">
            <a:extLst>
              <a:ext uri="{FF2B5EF4-FFF2-40B4-BE49-F238E27FC236}">
                <a16:creationId xmlns:a16="http://schemas.microsoft.com/office/drawing/2014/main" id="{A2244AC4-18E1-41D9-B6D4-4D2415BE8C35}"/>
              </a:ext>
            </a:extLst>
          </p:cNvPr>
          <p:cNvSpPr>
            <a:spLocks noGrp="1"/>
          </p:cNvSpPr>
          <p:nvPr>
            <p:ph type="sldNum" sz="quarter" idx="17"/>
          </p:nvPr>
        </p:nvSpPr>
        <p:spPr>
          <a:xfrm>
            <a:off x="0" y="6858000"/>
            <a:ext cx="0" cy="0"/>
          </a:xfrm>
        </p:spPr>
        <p:txBody>
          <a:bodyPr/>
          <a:lstStyle>
            <a:lvl1pPr>
              <a:defRPr sz="100">
                <a:noFill/>
              </a:defRPr>
            </a:lvl1pPr>
          </a:lstStyle>
          <a:p>
            <a:fld id="{24C8C45C-947F-4981-8B3F-4F32E973C901}" type="slidenum">
              <a:rPr lang="da-DK" smtClean="0"/>
              <a:pPr/>
              <a:t>‹nr.›</a:t>
            </a:fld>
            <a:endParaRPr lang="da-DK" dirty="0"/>
          </a:p>
        </p:txBody>
      </p:sp>
    </p:spTree>
    <p:extLst>
      <p:ext uri="{BB962C8B-B14F-4D97-AF65-F5344CB8AC3E}">
        <p14:creationId xmlns:p14="http://schemas.microsoft.com/office/powerpoint/2010/main" val="39451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B">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3B5463"/>
          </a:solidFill>
          <a:ln>
            <a:noFill/>
          </a:ln>
          <a:effectLst/>
        </p:spPr>
        <p:txBody>
          <a:bodyPr wrap="none" lIns="0" tIns="0" rIns="0" bIns="0" anchor="ctr"/>
          <a:lstStyle/>
          <a:p>
            <a:endParaRPr lang="da-DK" sz="1700" dirty="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bg1"/>
                </a:solidFill>
              </a:defRPr>
            </a:lvl1pPr>
            <a:lvl2pPr marL="216000">
              <a:spcBef>
                <a:spcPts val="0"/>
              </a:spcBef>
              <a:buClrTx/>
              <a:defRPr>
                <a:solidFill>
                  <a:schemeClr val="bg1"/>
                </a:solidFill>
              </a:defRPr>
            </a:lvl2pPr>
            <a:lvl3pPr marL="432000">
              <a:spcBef>
                <a:spcPts val="0"/>
              </a:spcBef>
              <a:buClrTx/>
              <a:defRPr>
                <a:solidFill>
                  <a:schemeClr val="bg1"/>
                </a:solidFill>
              </a:defRPr>
            </a:lvl3pPr>
            <a:lvl4pPr marL="432000">
              <a:spcBef>
                <a:spcPts val="0"/>
              </a:spcBef>
              <a:buClrTx/>
              <a:defRPr>
                <a:solidFill>
                  <a:schemeClr val="bg1"/>
                </a:solidFill>
              </a:defRPr>
            </a:lvl4pPr>
            <a:lvl5pPr marL="432000">
              <a:spcBef>
                <a:spcPts val="0"/>
              </a:spcBef>
              <a:buClrTx/>
              <a:defRPr>
                <a:solidFill>
                  <a:schemeClr val="bg1"/>
                </a:solidFill>
              </a:defRPr>
            </a:lvl5pPr>
            <a:lvl6pPr marL="432000">
              <a:spcBef>
                <a:spcPts val="0"/>
              </a:spcBef>
              <a:buClrTx/>
              <a:defRPr>
                <a:solidFill>
                  <a:schemeClr val="bg1"/>
                </a:solidFill>
              </a:defRPr>
            </a:lvl6pPr>
            <a:lvl7pPr marL="432000">
              <a:spcBef>
                <a:spcPts val="0"/>
              </a:spcBef>
              <a:buClrTx/>
              <a:defRPr>
                <a:solidFill>
                  <a:schemeClr val="bg1"/>
                </a:solidFill>
              </a:defRPr>
            </a:lvl7pPr>
            <a:lvl8pPr marL="432000">
              <a:spcBef>
                <a:spcPts val="0"/>
              </a:spcBef>
              <a:buClrTx/>
              <a:defRPr>
                <a:solidFill>
                  <a:schemeClr val="bg1"/>
                </a:solidFill>
              </a:defRPr>
            </a:lvl8pPr>
            <a:lvl9pPr marL="432000">
              <a:spcBef>
                <a:spcPts val="0"/>
              </a:spcBef>
              <a:buClrTx/>
              <a:defRPr>
                <a:solidFill>
                  <a:schemeClr val="bg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28-03-2022</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bg1"/>
                </a:solidFill>
              </a:defRPr>
            </a:lvl1pPr>
          </a:lstStyle>
          <a:p>
            <a:endParaRPr lang="da-DK" dirty="0">
              <a:solidFill>
                <a:schemeClr val="bg1"/>
              </a:solidFill>
            </a:endParaRPr>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pic>
        <p:nvPicPr>
          <p:cNvPr id="1649369530" name="image" descr="{&quot;templafy&quot;:{&quot;id&quot;:&quot;3949d17c-7226-417f-96ad-9e5cb9893a22&quot;}}"/>
          <p:cNvPicPr>
            <a:picLocks noChangeAspect="1"/>
          </p:cNvPicPr>
          <p:nvPr/>
        </p:nvPicPr>
        <p:blipFill>
          <a:blip r:embed="rId2"/>
          <a:stretch>
            <a:fillRect/>
          </a:stretch>
        </p:blipFill>
        <p:spPr>
          <a:xfrm>
            <a:off x="8976321" y="6042696"/>
            <a:ext cx="2534400" cy="655200"/>
          </a:xfrm>
          <a:prstGeom prst="rect">
            <a:avLst/>
          </a:prstGeom>
        </p:spPr>
      </p:pic>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bg1"/>
                </a:solidFill>
              </a:defRPr>
            </a:lvl1pPr>
          </a:lstStyle>
          <a:p>
            <a:r>
              <a:rPr lang="da-DK" dirty="0"/>
              <a:t>Klik her for at tilføje titel</a:t>
            </a:r>
            <a:endParaRPr lang="da-DK"/>
          </a:p>
        </p:txBody>
      </p:sp>
    </p:spTree>
    <p:extLst>
      <p:ext uri="{BB962C8B-B14F-4D97-AF65-F5344CB8AC3E}">
        <p14:creationId xmlns:p14="http://schemas.microsoft.com/office/powerpoint/2010/main" val="37278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C">
    <p:spTree>
      <p:nvGrpSpPr>
        <p:cNvPr id="1" name=""/>
        <p:cNvGrpSpPr/>
        <p:nvPr/>
      </p:nvGrpSpPr>
      <p:grpSpPr>
        <a:xfrm>
          <a:off x="0" y="0"/>
          <a:ext cx="0" cy="0"/>
          <a:chOff x="0" y="0"/>
          <a:chExt cx="0" cy="0"/>
        </a:xfrm>
      </p:grpSpPr>
      <p:sp>
        <p:nvSpPr>
          <p:cNvPr id="12" name="Baggrund"/>
          <p:cNvSpPr>
            <a:spLocks noChangeArrowheads="1"/>
          </p:cNvSpPr>
          <p:nvPr userDrawn="1"/>
        </p:nvSpPr>
        <p:spPr bwMode="auto">
          <a:xfrm>
            <a:off x="179388" y="180975"/>
            <a:ext cx="11830050" cy="6496050"/>
          </a:xfrm>
          <a:prstGeom prst="rect">
            <a:avLst/>
          </a:prstGeom>
          <a:solidFill>
            <a:srgbClr val="DBD9D6"/>
          </a:solidFill>
          <a:ln>
            <a:noFill/>
          </a:ln>
          <a:effectLst/>
        </p:spPr>
        <p:txBody>
          <a:bodyPr wrap="none" lIns="0" tIns="0" rIns="0" bIns="0" anchor="ctr"/>
          <a:lstStyle/>
          <a:p>
            <a:endParaRPr lang="da-DK" sz="1700" dirty="0"/>
          </a:p>
        </p:txBody>
      </p:sp>
      <p:sp>
        <p:nvSpPr>
          <p:cNvPr id="13" name="Slide Number Placeholder 5 (FAST)"/>
          <p:cNvSpPr txBox="1">
            <a:spLocks/>
          </p:cNvSpPr>
          <p:nvPr userDrawn="1"/>
        </p:nvSpPr>
        <p:spPr bwMode="white">
          <a:xfrm>
            <a:off x="702668" y="6400800"/>
            <a:ext cx="279770" cy="254625"/>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 Placeholder 7">
            <a:extLst>
              <a:ext uri="{FF2B5EF4-FFF2-40B4-BE49-F238E27FC236}">
                <a16:creationId xmlns:a16="http://schemas.microsoft.com/office/drawing/2014/main" id="{FB024125-AC67-4DA3-8E6E-715199C5DB2C}"/>
              </a:ext>
            </a:extLst>
          </p:cNvPr>
          <p:cNvSpPr>
            <a:spLocks noGrp="1"/>
          </p:cNvSpPr>
          <p:nvPr>
            <p:ph type="body" sz="quarter" idx="13" hasCustomPrompt="1"/>
          </p:nvPr>
        </p:nvSpPr>
        <p:spPr bwMode="white">
          <a:xfrm>
            <a:off x="702668" y="1463492"/>
            <a:ext cx="10784482" cy="4449946"/>
          </a:xfrm>
        </p:spPr>
        <p:txBody>
          <a:bodyPr rIns="144000"/>
          <a:lstStyle>
            <a:lvl1pPr marL="0" indent="0">
              <a:lnSpc>
                <a:spcPct val="150000"/>
              </a:lnSpc>
              <a:spcBef>
                <a:spcPts val="0"/>
              </a:spcBef>
              <a:buClr>
                <a:schemeClr val="bg1"/>
              </a:buClr>
              <a:buFont typeface="Arial" panose="020B0604020202020204" pitchFamily="34" charset="0"/>
              <a:buChar char="​"/>
              <a:tabLst>
                <a:tab pos="892175" algn="l"/>
              </a:tabLst>
              <a:defRPr sz="1800">
                <a:solidFill>
                  <a:schemeClr val="tx1"/>
                </a:solidFill>
              </a:defRPr>
            </a:lvl1pPr>
            <a:lvl2pPr marL="216000">
              <a:spcBef>
                <a:spcPts val="0"/>
              </a:spcBef>
              <a:buClrTx/>
              <a:defRPr>
                <a:solidFill>
                  <a:schemeClr val="tx1"/>
                </a:solidFill>
              </a:defRPr>
            </a:lvl2pPr>
            <a:lvl3pPr marL="432000">
              <a:spcBef>
                <a:spcPts val="0"/>
              </a:spcBef>
              <a:buClrTx/>
              <a:defRPr>
                <a:solidFill>
                  <a:schemeClr val="tx1"/>
                </a:solidFill>
              </a:defRPr>
            </a:lvl3pPr>
            <a:lvl4pPr marL="432000">
              <a:spcBef>
                <a:spcPts val="0"/>
              </a:spcBef>
              <a:buClrTx/>
              <a:defRPr>
                <a:solidFill>
                  <a:schemeClr val="tx1"/>
                </a:solidFill>
              </a:defRPr>
            </a:lvl4pPr>
            <a:lvl5pPr marL="432000">
              <a:spcBef>
                <a:spcPts val="0"/>
              </a:spcBef>
              <a:buClrTx/>
              <a:defRPr>
                <a:solidFill>
                  <a:schemeClr val="tx1"/>
                </a:solidFill>
              </a:defRPr>
            </a:lvl5pPr>
            <a:lvl6pPr marL="432000">
              <a:spcBef>
                <a:spcPts val="0"/>
              </a:spcBef>
              <a:buClrTx/>
              <a:defRPr>
                <a:solidFill>
                  <a:schemeClr val="tx1"/>
                </a:solidFill>
              </a:defRPr>
            </a:lvl6pPr>
            <a:lvl7pPr marL="432000">
              <a:spcBef>
                <a:spcPts val="0"/>
              </a:spcBef>
              <a:buClrTx/>
              <a:defRPr>
                <a:solidFill>
                  <a:schemeClr val="tx1"/>
                </a:solidFill>
              </a:defRPr>
            </a:lvl7pPr>
            <a:lvl8pPr marL="432000">
              <a:spcBef>
                <a:spcPts val="0"/>
              </a:spcBef>
              <a:buClrTx/>
              <a:defRPr>
                <a:solidFill>
                  <a:schemeClr val="tx1"/>
                </a:solidFill>
              </a:defRPr>
            </a:lvl8pPr>
            <a:lvl9pPr marL="432000">
              <a:spcBef>
                <a:spcPts val="0"/>
              </a:spcBef>
              <a:buClrTx/>
              <a:defRPr>
                <a:solidFill>
                  <a:schemeClr val="tx1"/>
                </a:solidFill>
              </a:defRPr>
            </a:lvl9pPr>
          </a:lstStyle>
          <a:p>
            <a:pPr lvl="0"/>
            <a:r>
              <a:rPr lang="da-DK" dirty="0"/>
              <a:t>Indsæt emne</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2" name="Date Placeholder 1">
            <a:extLst>
              <a:ext uri="{FF2B5EF4-FFF2-40B4-BE49-F238E27FC236}">
                <a16:creationId xmlns:a16="http://schemas.microsoft.com/office/drawing/2014/main" id="{E56EA4E9-57E4-4E45-B1F1-CDAC528B67C2}"/>
              </a:ext>
            </a:extLst>
          </p:cNvPr>
          <p:cNvSpPr>
            <a:spLocks noGrp="1"/>
          </p:cNvSpPr>
          <p:nvPr>
            <p:ph type="dt" sz="half" idx="14"/>
          </p:nvPr>
        </p:nvSpPr>
        <p:spPr/>
        <p:txBody>
          <a:bodyPr/>
          <a:lstStyle/>
          <a:p>
            <a:fld id="{D709F18B-C64D-467D-95E0-03999A31A181}" type="datetime1">
              <a:rPr lang="da-DK" smtClean="0"/>
              <a:t>28-03-2022</a:t>
            </a:fld>
            <a:endParaRPr lang="da-DK" dirty="0"/>
          </a:p>
        </p:txBody>
      </p:sp>
      <p:sp>
        <p:nvSpPr>
          <p:cNvPr id="4" name="Footer Placeholder 3">
            <a:extLst>
              <a:ext uri="{FF2B5EF4-FFF2-40B4-BE49-F238E27FC236}">
                <a16:creationId xmlns:a16="http://schemas.microsoft.com/office/drawing/2014/main" id="{D22A6E8D-28F1-48A8-BE57-479D44D8E296}"/>
              </a:ext>
            </a:extLst>
          </p:cNvPr>
          <p:cNvSpPr>
            <a:spLocks noGrp="1"/>
          </p:cNvSpPr>
          <p:nvPr>
            <p:ph type="ftr" sz="quarter" idx="15"/>
          </p:nvPr>
        </p:nvSpPr>
        <p:spPr bwMode="white"/>
        <p:txBody>
          <a:bodyPr/>
          <a:lstStyle>
            <a:lvl1pPr>
              <a:defRPr>
                <a:solidFill>
                  <a:schemeClr val="tx1"/>
                </a:solidFill>
              </a:defRPr>
            </a:lvl1pPr>
          </a:lstStyle>
          <a:p>
            <a:endParaRPr lang="da-DK" dirty="0"/>
          </a:p>
        </p:txBody>
      </p:sp>
      <p:sp>
        <p:nvSpPr>
          <p:cNvPr id="9" name="Slide Number Placeholder 8">
            <a:extLst>
              <a:ext uri="{FF2B5EF4-FFF2-40B4-BE49-F238E27FC236}">
                <a16:creationId xmlns:a16="http://schemas.microsoft.com/office/drawing/2014/main" id="{ADB41A0A-2FD5-4406-BE18-69A2C9C45298}"/>
              </a:ext>
            </a:extLst>
          </p:cNvPr>
          <p:cNvSpPr>
            <a:spLocks noGrp="1"/>
          </p:cNvSpPr>
          <p:nvPr>
            <p:ph type="sldNum" sz="quarter" idx="16"/>
          </p:nvPr>
        </p:nvSpPr>
        <p:spPr/>
        <p:txBody>
          <a:bodyPr/>
          <a:lstStyle/>
          <a:p>
            <a:fld id="{80AE25ED-097C-4BDC-A7CE-FA97BD9CA3B5}" type="slidenum">
              <a:rPr lang="da-DK" smtClean="0"/>
              <a:pPr/>
              <a:t>‹nr.›</a:t>
            </a:fld>
            <a:endParaRPr lang="da-DK" dirty="0"/>
          </a:p>
        </p:txBody>
      </p:sp>
      <p:sp>
        <p:nvSpPr>
          <p:cNvPr id="7" name="Title 6">
            <a:extLst>
              <a:ext uri="{FF2B5EF4-FFF2-40B4-BE49-F238E27FC236}">
                <a16:creationId xmlns:a16="http://schemas.microsoft.com/office/drawing/2014/main" id="{994CC749-1F69-4E27-9545-A4E563565859}"/>
              </a:ext>
            </a:extLst>
          </p:cNvPr>
          <p:cNvSpPr>
            <a:spLocks noGrp="1"/>
          </p:cNvSpPr>
          <p:nvPr>
            <p:ph type="title" hasCustomPrompt="1"/>
          </p:nvPr>
        </p:nvSpPr>
        <p:spPr/>
        <p:txBody>
          <a:bodyPr/>
          <a:lstStyle>
            <a:lvl1pPr>
              <a:defRPr>
                <a:solidFill>
                  <a:schemeClr val="accent1"/>
                </a:solidFill>
              </a:defRPr>
            </a:lvl1pPr>
          </a:lstStyle>
          <a:p>
            <a:r>
              <a:rPr lang="da-DK" dirty="0"/>
              <a:t>Klik her for at tilføje titel</a:t>
            </a:r>
            <a:endParaRPr lang="da-DK"/>
          </a:p>
        </p:txBody>
      </p:sp>
      <p:pic>
        <p:nvPicPr>
          <p:cNvPr id="338468432" name="image" descr="{&quot;templafy&quot;:{&quot;id&quot;:&quot;ac1e9d07-a98f-43c1-9ec4-0b81da7bc98d&quot;}}"/>
          <p:cNvPicPr>
            <a:picLocks noChangeAspect="1"/>
          </p:cNvPicPr>
          <p:nvPr/>
        </p:nvPicPr>
        <p:blipFill>
          <a:blip r:embed="rId2"/>
          <a:stretch>
            <a:fillRect/>
          </a:stretch>
        </p:blipFill>
        <p:spPr>
          <a:xfrm>
            <a:off x="8976320" y="6042696"/>
            <a:ext cx="2534400" cy="655200"/>
          </a:xfrm>
          <a:prstGeom prst="rect">
            <a:avLst/>
          </a:prstGeom>
        </p:spPr>
      </p:pic>
    </p:spTree>
    <p:extLst>
      <p:ext uri="{BB962C8B-B14F-4D97-AF65-F5344CB8AC3E}">
        <p14:creationId xmlns:p14="http://schemas.microsoft.com/office/powerpoint/2010/main" val="316394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verskrift og indhol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rIns="1036800"/>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p:txBody>
          <a:bodyPr rIns="10368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4" name="Date Placeholder 3"/>
          <p:cNvSpPr>
            <a:spLocks noGrp="1"/>
          </p:cNvSpPr>
          <p:nvPr>
            <p:ph type="dt" sz="half" idx="10"/>
          </p:nvPr>
        </p:nvSpPr>
        <p:spPr/>
        <p:txBody>
          <a:bodyPr/>
          <a:lstStyle/>
          <a:p>
            <a:fld id="{D709F18B-C64D-467D-95E0-03999A31A181}" type="datetime1">
              <a:rPr lang="da-DK" smtClean="0"/>
              <a:t>28-03-2022</a:t>
            </a:fld>
            <a:endParaRPr lang="da-DK" dirty="0"/>
          </a:p>
        </p:txBody>
      </p:sp>
      <p:sp>
        <p:nvSpPr>
          <p:cNvPr id="5" name="Footer Placeholder 4"/>
          <p:cNvSpPr>
            <a:spLocks noGrp="1"/>
          </p:cNvSpPr>
          <p:nvPr>
            <p:ph type="ftr" sz="quarter" idx="11"/>
          </p:nvPr>
        </p:nvSpPr>
        <p:spPr/>
        <p:txBody>
          <a:bodyPr/>
          <a:lstStyle/>
          <a:p>
            <a:endParaRPr lang="da-DK" dirty="0"/>
          </a:p>
        </p:txBody>
      </p:sp>
      <p:sp>
        <p:nvSpPr>
          <p:cNvPr id="6" name="Slide Number Placeholder 5"/>
          <p:cNvSpPr>
            <a:spLocks noGrp="1"/>
          </p:cNvSpPr>
          <p:nvPr>
            <p:ph type="sldNum" sz="quarter" idx="12"/>
          </p:nvPr>
        </p:nvSpPr>
        <p:spPr/>
        <p:txBody>
          <a:bodyPr/>
          <a:lstStyle/>
          <a:p>
            <a:fld id="{80AE25ED-097C-4BDC-A7CE-FA97BD9CA3B5}" type="slidenum">
              <a:rPr lang="da-DK" smtClean="0"/>
              <a:pPr/>
              <a:t>‹nr.›</a:t>
            </a:fld>
            <a:endParaRPr lang="da-DK" dirty="0"/>
          </a:p>
        </p:txBody>
      </p:sp>
    </p:spTree>
    <p:extLst>
      <p:ext uri="{BB962C8B-B14F-4D97-AF65-F5344CB8AC3E}">
        <p14:creationId xmlns:p14="http://schemas.microsoft.com/office/powerpoint/2010/main" val="3353099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    Indhold og     1/4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9056688" y="179387"/>
            <a:ext cx="2952750" cy="6497638"/>
          </a:xfrm>
        </p:spPr>
        <p:txBody>
          <a:bodyPr lIns="72000" tIns="36000" rIns="72000" anchor="t" anchorCtr="0"/>
          <a:lstStyle>
            <a:lvl1pPr marL="0" indent="0" algn="ctr">
              <a:buNone/>
              <a:defRPr sz="1400"/>
            </a:lvl1pPr>
          </a:lstStyle>
          <a:p>
            <a:r>
              <a:rPr lang="da-DK" dirty="0"/>
              <a:t>Klik på rammen for at indsætte billede via Templafy og Images</a:t>
            </a:r>
            <a:endParaRPr lang="da-DK"/>
          </a:p>
        </p:txBody>
      </p:sp>
      <p:sp>
        <p:nvSpPr>
          <p:cNvPr id="2" name="Title 1"/>
          <p:cNvSpPr>
            <a:spLocks noGrp="1"/>
          </p:cNvSpPr>
          <p:nvPr>
            <p:ph type="title" hasCustomPrompt="1"/>
          </p:nvPr>
        </p:nvSpPr>
        <p:spPr>
          <a:xfrm>
            <a:off x="701676" y="363600"/>
            <a:ext cx="8075418" cy="936000"/>
          </a:xfrm>
        </p:spPr>
        <p:txBody>
          <a:bodyPr/>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a:xfrm>
            <a:off x="702667" y="1450800"/>
            <a:ext cx="8074675" cy="4464000"/>
          </a:xfrm>
        </p:spPr>
        <p:txBody>
          <a:bodyPr rIns="1440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10" name="Slide Number Placeholder 5 (FAST)"/>
          <p:cNvSpPr txBox="1">
            <a:spLocks/>
          </p:cNvSpPr>
          <p:nvPr userDrawn="1"/>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Date Placeholder 6">
            <a:extLst>
              <a:ext uri="{FF2B5EF4-FFF2-40B4-BE49-F238E27FC236}">
                <a16:creationId xmlns:a16="http://schemas.microsoft.com/office/drawing/2014/main" id="{11070532-2CAF-4ECE-8777-C9646D0AD00D}"/>
              </a:ext>
            </a:extLst>
          </p:cNvPr>
          <p:cNvSpPr>
            <a:spLocks noGrp="1"/>
          </p:cNvSpPr>
          <p:nvPr>
            <p:ph type="dt" sz="half" idx="16"/>
          </p:nvPr>
        </p:nvSpPr>
        <p:spPr/>
        <p:txBody>
          <a:bodyPr/>
          <a:lstStyle/>
          <a:p>
            <a:fld id="{D709F18B-C64D-467D-95E0-03999A31A181}" type="datetime1">
              <a:rPr lang="da-DK" smtClean="0"/>
              <a:t>28-03-2022</a:t>
            </a:fld>
            <a:endParaRPr lang="da-DK" dirty="0"/>
          </a:p>
        </p:txBody>
      </p:sp>
      <p:sp>
        <p:nvSpPr>
          <p:cNvPr id="8" name="Footer Placeholder 7">
            <a:extLst>
              <a:ext uri="{FF2B5EF4-FFF2-40B4-BE49-F238E27FC236}">
                <a16:creationId xmlns:a16="http://schemas.microsoft.com/office/drawing/2014/main" id="{EC019C8C-050F-4CAB-9F7B-25C88EA7DBCC}"/>
              </a:ext>
            </a:extLst>
          </p:cNvPr>
          <p:cNvSpPr>
            <a:spLocks noGrp="1"/>
          </p:cNvSpPr>
          <p:nvPr>
            <p:ph type="ftr" sz="quarter" idx="17"/>
          </p:nvPr>
        </p:nvSpPr>
        <p:spPr/>
        <p:txBody>
          <a:bodyPr/>
          <a:lstStyle/>
          <a:p>
            <a:pPr>
              <a:lnSpc>
                <a:spcPct val="100000"/>
              </a:lnSpc>
              <a:spcBef>
                <a:spcPts val="0"/>
              </a:spcBef>
            </a:pPr>
            <a:endParaRPr lang="da-DK" dirty="0"/>
          </a:p>
        </p:txBody>
      </p:sp>
      <p:sp>
        <p:nvSpPr>
          <p:cNvPr id="9" name="Slide Number Placeholder 8">
            <a:extLst>
              <a:ext uri="{FF2B5EF4-FFF2-40B4-BE49-F238E27FC236}">
                <a16:creationId xmlns:a16="http://schemas.microsoft.com/office/drawing/2014/main" id="{ADB8A3C3-55D0-476C-BD2C-EC8140DC3EAA}"/>
              </a:ext>
            </a:extLst>
          </p:cNvPr>
          <p:cNvSpPr>
            <a:spLocks noGrp="1"/>
          </p:cNvSpPr>
          <p:nvPr>
            <p:ph type="sldNum" sz="quarter" idx="18"/>
          </p:nvPr>
        </p:nvSpPr>
        <p:spPr/>
        <p:txBody>
          <a:bodyPr/>
          <a:lstStyle/>
          <a:p>
            <a:fld id="{80AE25ED-097C-4BDC-A7CE-FA97BD9CA3B5}" type="slidenum">
              <a:rPr lang="da-DK" smtClean="0"/>
              <a:pPr/>
              <a:t>‹nr.›</a:t>
            </a:fld>
            <a:endParaRPr lang="da-DK" dirty="0"/>
          </a:p>
        </p:txBody>
      </p:sp>
      <p:pic>
        <p:nvPicPr>
          <p:cNvPr id="410023673" name="Logo" descr="{&quot;templafy&quot;:{&quot;id&quot;:&quot;d99e7033-9c03-4f9b-a2ef-93782748fd1f&quot;}}"/>
          <p:cNvPicPr>
            <a:picLocks noChangeAspect="1"/>
          </p:cNvPicPr>
          <p:nvPr/>
        </p:nvPicPr>
        <p:blipFill>
          <a:blip r:embed="rId2"/>
          <a:stretch>
            <a:fillRect/>
          </a:stretch>
        </p:blipFill>
        <p:spPr>
          <a:xfrm>
            <a:off x="8976321" y="6042696"/>
            <a:ext cx="2534400" cy="655200"/>
          </a:xfrm>
          <a:prstGeom prst="rect">
            <a:avLst/>
          </a:prstGeom>
        </p:spPr>
      </p:pic>
      <p:sp>
        <p:nvSpPr>
          <p:cNvPr id="14" name="AutoShape 4">
            <a:extLst>
              <a:ext uri="{FF2B5EF4-FFF2-40B4-BE49-F238E27FC236}">
                <a16:creationId xmlns:a16="http://schemas.microsoft.com/office/drawing/2014/main" id="{BA604413-7CCC-4FA6-A273-C7717311D0A8}"/>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1439299118"/>
      </p:ext>
    </p:extLst>
  </p:cSld>
  <p:clrMapOvr>
    <a:masterClrMapping/>
  </p:clrMapOvr>
  <p:extLst>
    <p:ext uri="{DCECCB84-F9BA-43D5-87BE-67443E8EF086}">
      <p15:sldGuideLst xmlns:p15="http://schemas.microsoft.com/office/powerpoint/2012/main">
        <p15:guide id="1" pos="5705" userDrawn="1">
          <p15:clr>
            <a:srgbClr val="A4A3A4"/>
          </p15:clr>
        </p15:guide>
        <p15:guide id="2" pos="5528"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    Indhold og     1/3 billede">
    <p:spTree>
      <p:nvGrpSpPr>
        <p:cNvPr id="1" name=""/>
        <p:cNvGrpSpPr/>
        <p:nvPr/>
      </p:nvGrpSpPr>
      <p:grpSpPr>
        <a:xfrm>
          <a:off x="0" y="0"/>
          <a:ext cx="0" cy="0"/>
          <a:chOff x="0" y="0"/>
          <a:chExt cx="0" cy="0"/>
        </a:xfrm>
      </p:grpSpPr>
      <p:sp>
        <p:nvSpPr>
          <p:cNvPr id="13" name="Pladsholder til billede 12"/>
          <p:cNvSpPr>
            <a:spLocks noGrp="1"/>
          </p:cNvSpPr>
          <p:nvPr>
            <p:ph type="pic" sz="quarter" idx="14" hasCustomPrompt="1"/>
          </p:nvPr>
        </p:nvSpPr>
        <p:spPr>
          <a:xfrm>
            <a:off x="8067600" y="179387"/>
            <a:ext cx="3941838" cy="6497638"/>
          </a:xfrm>
        </p:spPr>
        <p:txBody>
          <a:bodyPr lIns="72000" tIns="36000" rIns="72000" anchor="t" anchorCtr="0"/>
          <a:lstStyle>
            <a:lvl1pPr marL="0" indent="0" algn="ctr">
              <a:buNone/>
              <a:defRPr sz="1400"/>
            </a:lvl1pPr>
          </a:lstStyle>
          <a:p>
            <a:r>
              <a:rPr lang="da-DK" noProof="1"/>
              <a:t>Klik på rammen for at indsætte billede via Templafy og Images</a:t>
            </a:r>
            <a:endParaRPr lang="da-DK"/>
          </a:p>
        </p:txBody>
      </p:sp>
      <p:sp>
        <p:nvSpPr>
          <p:cNvPr id="2" name="Title 1"/>
          <p:cNvSpPr>
            <a:spLocks noGrp="1"/>
          </p:cNvSpPr>
          <p:nvPr>
            <p:ph type="title" hasCustomPrompt="1"/>
          </p:nvPr>
        </p:nvSpPr>
        <p:spPr>
          <a:xfrm>
            <a:off x="702668" y="363600"/>
            <a:ext cx="7084462" cy="936000"/>
          </a:xfrm>
        </p:spPr>
        <p:txBody>
          <a:bodyPr/>
          <a:lstStyle>
            <a:lvl1pPr>
              <a:defRPr cap="none" baseline="0"/>
            </a:lvl1pPr>
          </a:lstStyle>
          <a:p>
            <a:r>
              <a:rPr lang="da-DK" dirty="0"/>
              <a:t>Klik her for at tilføje titel</a:t>
            </a:r>
            <a:endParaRPr lang="da-DK"/>
          </a:p>
        </p:txBody>
      </p:sp>
      <p:sp>
        <p:nvSpPr>
          <p:cNvPr id="3" name="Content Placeholder 2"/>
          <p:cNvSpPr>
            <a:spLocks noGrp="1"/>
          </p:cNvSpPr>
          <p:nvPr>
            <p:ph idx="1" hasCustomPrompt="1"/>
          </p:nvPr>
        </p:nvSpPr>
        <p:spPr>
          <a:xfrm>
            <a:off x="702668" y="1450800"/>
            <a:ext cx="7084710" cy="4464000"/>
          </a:xfrm>
        </p:spPr>
        <p:txBody>
          <a:bodyPr rIns="144000"/>
          <a:lstStyle>
            <a:lvl1pPr>
              <a:defRPr/>
            </a:lvl1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10" name="Slide Number Placeholder 5 (FAST)"/>
          <p:cNvSpPr txBox="1">
            <a:spLocks/>
          </p:cNvSpPr>
          <p:nvPr userDrawn="1"/>
        </p:nvSpPr>
        <p:spPr>
          <a:xfrm>
            <a:off x="702668" y="6400800"/>
            <a:ext cx="279770" cy="356400"/>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Date Placeholder 7">
            <a:extLst>
              <a:ext uri="{FF2B5EF4-FFF2-40B4-BE49-F238E27FC236}">
                <a16:creationId xmlns:a16="http://schemas.microsoft.com/office/drawing/2014/main" id="{98D47456-165F-4A02-9FD6-9A0E1B90783E}"/>
              </a:ext>
            </a:extLst>
          </p:cNvPr>
          <p:cNvSpPr>
            <a:spLocks noGrp="1"/>
          </p:cNvSpPr>
          <p:nvPr>
            <p:ph type="dt" sz="half" idx="16"/>
          </p:nvPr>
        </p:nvSpPr>
        <p:spPr/>
        <p:txBody>
          <a:bodyPr/>
          <a:lstStyle/>
          <a:p>
            <a:fld id="{D709F18B-C64D-467D-95E0-03999A31A181}" type="datetime1">
              <a:rPr lang="da-DK" smtClean="0"/>
              <a:t>28-03-2022</a:t>
            </a:fld>
            <a:endParaRPr lang="da-DK" dirty="0"/>
          </a:p>
        </p:txBody>
      </p:sp>
      <p:sp>
        <p:nvSpPr>
          <p:cNvPr id="9" name="Footer Placeholder 8">
            <a:extLst>
              <a:ext uri="{FF2B5EF4-FFF2-40B4-BE49-F238E27FC236}">
                <a16:creationId xmlns:a16="http://schemas.microsoft.com/office/drawing/2014/main" id="{0B898419-599F-4C22-957C-7F975B1D3A6E}"/>
              </a:ext>
            </a:extLst>
          </p:cNvPr>
          <p:cNvSpPr>
            <a:spLocks noGrp="1"/>
          </p:cNvSpPr>
          <p:nvPr>
            <p:ph type="ftr" sz="quarter" idx="17"/>
          </p:nvPr>
        </p:nvSpPr>
        <p:spPr/>
        <p:txBody>
          <a:bodyPr/>
          <a:lstStyle/>
          <a:p>
            <a:pPr>
              <a:lnSpc>
                <a:spcPct val="100000"/>
              </a:lnSpc>
              <a:spcBef>
                <a:spcPts val="0"/>
              </a:spcBef>
            </a:pPr>
            <a:endParaRPr lang="da-DK" dirty="0"/>
          </a:p>
        </p:txBody>
      </p:sp>
      <p:sp>
        <p:nvSpPr>
          <p:cNvPr id="12" name="Slide Number Placeholder 11">
            <a:extLst>
              <a:ext uri="{FF2B5EF4-FFF2-40B4-BE49-F238E27FC236}">
                <a16:creationId xmlns:a16="http://schemas.microsoft.com/office/drawing/2014/main" id="{9020E6C9-27A9-4DC7-87B7-A6BC4A4DA578}"/>
              </a:ext>
            </a:extLst>
          </p:cNvPr>
          <p:cNvSpPr>
            <a:spLocks noGrp="1"/>
          </p:cNvSpPr>
          <p:nvPr>
            <p:ph type="sldNum" sz="quarter" idx="18"/>
          </p:nvPr>
        </p:nvSpPr>
        <p:spPr/>
        <p:txBody>
          <a:bodyPr/>
          <a:lstStyle/>
          <a:p>
            <a:fld id="{80AE25ED-097C-4BDC-A7CE-FA97BD9CA3B5}" type="slidenum">
              <a:rPr lang="da-DK" smtClean="0"/>
              <a:pPr/>
              <a:t>‹nr.›</a:t>
            </a:fld>
            <a:endParaRPr lang="da-DK" dirty="0"/>
          </a:p>
        </p:txBody>
      </p:sp>
      <p:pic>
        <p:nvPicPr>
          <p:cNvPr id="1253412103" name="Logo" descr="{&quot;templafy&quot;:{&quot;id&quot;:&quot;0e12dec8-5b0e-4830-aa0a-6ecd7ba64c8a&quot;}}"/>
          <p:cNvPicPr>
            <a:picLocks noChangeAspect="1"/>
          </p:cNvPicPr>
          <p:nvPr/>
        </p:nvPicPr>
        <p:blipFill>
          <a:blip r:embed="rId2"/>
          <a:stretch>
            <a:fillRect/>
          </a:stretch>
        </p:blipFill>
        <p:spPr>
          <a:xfrm>
            <a:off x="8976321" y="6042696"/>
            <a:ext cx="2534400" cy="655200"/>
          </a:xfrm>
          <a:prstGeom prst="rect">
            <a:avLst/>
          </a:prstGeom>
        </p:spPr>
      </p:pic>
      <p:sp>
        <p:nvSpPr>
          <p:cNvPr id="15" name="AutoShape 4">
            <a:extLst>
              <a:ext uri="{FF2B5EF4-FFF2-40B4-BE49-F238E27FC236}">
                <a16:creationId xmlns:a16="http://schemas.microsoft.com/office/drawing/2014/main" id="{6E0A83DE-F591-4D48-99C9-C41BC00857F6}"/>
              </a:ext>
            </a:extLst>
          </p:cNvPr>
          <p:cNvSpPr>
            <a:spLocks/>
          </p:cNvSpPr>
          <p:nvPr userDrawn="1"/>
        </p:nvSpPr>
        <p:spPr bwMode="gray">
          <a:xfrm>
            <a:off x="8538450" y="6915108"/>
            <a:ext cx="2952750" cy="138436"/>
          </a:xfrm>
          <a:prstGeom prst="rect">
            <a:avLst/>
          </a:prstGeom>
          <a:noFill/>
          <a:ln w="12700" algn="ctr">
            <a:noFill/>
            <a:miter lim="800000"/>
            <a:headEnd/>
            <a:tailEnd/>
          </a:ln>
          <a:effectLst/>
        </p:spPr>
        <p:txBody>
          <a:bodyPr wrap="square" lIns="0" tIns="0" rIns="0" bIns="0">
            <a:spAutoFit/>
          </a:bodyPr>
          <a:lstStyle/>
          <a:p>
            <a:pPr algn="r" defTabSz="457200">
              <a:lnSpc>
                <a:spcPct val="108000"/>
              </a:lnSpc>
              <a:spcBef>
                <a:spcPts val="600"/>
              </a:spcBef>
              <a:tabLst>
                <a:tab pos="177800" algn="l"/>
              </a:tabLst>
            </a:pPr>
            <a:r>
              <a:rPr lang="da-DK" sz="900" b="0" noProof="1">
                <a:solidFill>
                  <a:schemeClr val="tx1">
                    <a:lumMod val="65000"/>
                    <a:lumOff val="35000"/>
                  </a:schemeClr>
                </a:solidFill>
                <a:cs typeface="Arial" charset="0"/>
              </a:rPr>
              <a:t>Klik på knappen </a:t>
            </a:r>
            <a:r>
              <a:rPr lang="da-DK" sz="900" b="1" noProof="1">
                <a:solidFill>
                  <a:schemeClr val="tx1">
                    <a:lumMod val="65000"/>
                    <a:lumOff val="35000"/>
                  </a:schemeClr>
                </a:solidFill>
                <a:cs typeface="Arial" charset="0"/>
              </a:rPr>
              <a:t>Indsæt logo forrest </a:t>
            </a:r>
            <a:r>
              <a:rPr lang="da-DK" sz="900" b="0" noProof="1">
                <a:solidFill>
                  <a:schemeClr val="tx1">
                    <a:lumMod val="65000"/>
                    <a:lumOff val="35000"/>
                  </a:schemeClr>
                </a:solidFill>
                <a:cs typeface="Arial" charset="0"/>
              </a:rPr>
              <a:t>for at vise logoet</a:t>
            </a:r>
            <a:endParaRPr lang="da-DK"/>
          </a:p>
        </p:txBody>
      </p:sp>
    </p:spTree>
    <p:extLst>
      <p:ext uri="{BB962C8B-B14F-4D97-AF65-F5344CB8AC3E}">
        <p14:creationId xmlns:p14="http://schemas.microsoft.com/office/powerpoint/2010/main" val="2304418021"/>
      </p:ext>
    </p:extLst>
  </p:cSld>
  <p:clrMapOvr>
    <a:masterClrMapping/>
  </p:clrMapOvr>
  <p:extLst>
    <p:ext uri="{DCECCB84-F9BA-43D5-87BE-67443E8EF086}">
      <p15:sldGuideLst xmlns:p15="http://schemas.microsoft.com/office/powerpoint/2012/main">
        <p15:guide id="1" pos="4905" userDrawn="1">
          <p15:clr>
            <a:srgbClr val="A4A3A4"/>
          </p15:clr>
        </p15:guide>
        <p15:guide id="2" pos="5081"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5111750"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6375600" y="1450800"/>
            <a:ext cx="511200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10" name="Line 5"/>
          <p:cNvSpPr>
            <a:spLocks noChangeShapeType="1"/>
          </p:cNvSpPr>
          <p:nvPr userDrawn="1"/>
        </p:nvSpPr>
        <p:spPr bwMode="auto">
          <a:xfrm>
            <a:off x="6096000"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5" name="Date Placeholder 4"/>
          <p:cNvSpPr>
            <a:spLocks noGrp="1"/>
          </p:cNvSpPr>
          <p:nvPr>
            <p:ph type="dt" sz="half" idx="10"/>
          </p:nvPr>
        </p:nvSpPr>
        <p:spPr/>
        <p:txBody>
          <a:bodyPr/>
          <a:lstStyle/>
          <a:p>
            <a:fld id="{D709F18B-C64D-467D-95E0-03999A31A181}" type="datetime1">
              <a:rPr lang="da-DK" smtClean="0"/>
              <a:t>28-03-2022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Tree>
    <p:extLst>
      <p:ext uri="{BB962C8B-B14F-4D97-AF65-F5344CB8AC3E}">
        <p14:creationId xmlns:p14="http://schemas.microsoft.com/office/powerpoint/2010/main" val="1137865132"/>
      </p:ext>
    </p:extLst>
  </p:cSld>
  <p:clrMapOvr>
    <a:masterClrMapping/>
  </p:clrMapOvr>
  <p:extLst>
    <p:ext uri="{DCECCB84-F9BA-43D5-87BE-67443E8EF086}">
      <p15:sldGuideLst xmlns:p15="http://schemas.microsoft.com/office/powerpoint/2012/main">
        <p15:guide id="1" pos="3662" userDrawn="1">
          <p15:clr>
            <a:srgbClr val="A4A3A4"/>
          </p15:clr>
        </p15:guide>
        <p15:guide id="2" pos="3839" userDrawn="1">
          <p15:clr>
            <a:srgbClr val="A4A3A4"/>
          </p15:clr>
        </p15:guide>
        <p15:guide id="3" pos="4016"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e indhold ">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01676" y="1450800"/>
            <a:ext cx="3221038" cy="4464000"/>
          </a:xfrm>
        </p:spPr>
        <p:txBody>
          <a:bodyPr rIns="144000"/>
          <a:lstStyle>
            <a:lvl1pPr>
              <a:defRPr sz="1600"/>
            </a:lvl1pPr>
            <a:lvl2pPr>
              <a:defRPr sz="1400"/>
            </a:lvl2pPr>
            <a:lvl3pPr>
              <a:defRPr sz="1200"/>
            </a:lvl3pPr>
            <a:lvl4pPr>
              <a:defRPr sz="1200"/>
            </a:lvl4pPr>
            <a:lvl5pPr>
              <a:defRPr sz="1200"/>
            </a:lvl5pPr>
            <a:lvl6pPr>
              <a:defRPr sz="14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endParaRPr lang="da-DK" dirty="0"/>
          </a:p>
        </p:txBody>
      </p:sp>
      <p:sp>
        <p:nvSpPr>
          <p:cNvPr id="4" name="Content Placeholder 3"/>
          <p:cNvSpPr>
            <a:spLocks noGrp="1"/>
          </p:cNvSpPr>
          <p:nvPr>
            <p:ph sz="half" idx="2" hasCustomPrompt="1"/>
          </p:nvPr>
        </p:nvSpPr>
        <p:spPr>
          <a:xfrm>
            <a:off x="4487264" y="1450800"/>
            <a:ext cx="3220050" cy="4464000"/>
          </a:xfrm>
        </p:spPr>
        <p:txBody>
          <a:bodyPr rIns="144000"/>
          <a:lstStyle>
            <a:lvl1pPr>
              <a:defRPr sz="16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da-DK" dirty="0"/>
              <a:t>Klik her for at tilføje tekst</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p:txBody>
      </p:sp>
      <p:sp>
        <p:nvSpPr>
          <p:cNvPr id="5" name="Date Placeholder 4"/>
          <p:cNvSpPr>
            <a:spLocks noGrp="1"/>
          </p:cNvSpPr>
          <p:nvPr>
            <p:ph type="dt" sz="half" idx="10"/>
          </p:nvPr>
        </p:nvSpPr>
        <p:spPr/>
        <p:txBody>
          <a:bodyPr/>
          <a:lstStyle/>
          <a:p>
            <a:fld id="{D709F18B-C64D-467D-95E0-03999A31A181}" type="datetime1">
              <a:rPr lang="da-DK" smtClean="0"/>
              <a:t>28-03-2022</a:t>
            </a:fld>
            <a:endParaRPr lang="da-DK" dirty="0"/>
          </a:p>
        </p:txBody>
      </p:sp>
      <p:sp>
        <p:nvSpPr>
          <p:cNvPr id="6" name="Footer Placeholder 5"/>
          <p:cNvSpPr>
            <a:spLocks noGrp="1"/>
          </p:cNvSpPr>
          <p:nvPr>
            <p:ph type="ftr" sz="quarter" idx="11"/>
          </p:nvPr>
        </p:nvSpPr>
        <p:spPr/>
        <p:txBody>
          <a:bodyPr/>
          <a:lstStyle/>
          <a:p>
            <a:endParaRPr lang="da-DK" dirty="0"/>
          </a:p>
        </p:txBody>
      </p:sp>
      <p:sp>
        <p:nvSpPr>
          <p:cNvPr id="7" name="Slide Number Placeholder 6"/>
          <p:cNvSpPr>
            <a:spLocks noGrp="1"/>
          </p:cNvSpPr>
          <p:nvPr>
            <p:ph type="sldNum" sz="quarter" idx="12"/>
          </p:nvPr>
        </p:nvSpPr>
        <p:spPr/>
        <p:txBody>
          <a:bodyPr/>
          <a:lstStyle/>
          <a:p>
            <a:fld id="{80AE25ED-097C-4BDC-A7CE-FA97BD9CA3B5}" type="slidenum">
              <a:rPr lang="da-DK" smtClean="0"/>
              <a:pPr/>
              <a:t>‹nr.›</a:t>
            </a:fld>
            <a:endParaRPr lang="da-DK" dirty="0"/>
          </a:p>
        </p:txBody>
      </p:sp>
      <p:sp>
        <p:nvSpPr>
          <p:cNvPr id="8" name="Title 7"/>
          <p:cNvSpPr>
            <a:spLocks noGrp="1"/>
          </p:cNvSpPr>
          <p:nvPr>
            <p:ph type="title" hasCustomPrompt="1"/>
          </p:nvPr>
        </p:nvSpPr>
        <p:spPr/>
        <p:txBody>
          <a:bodyPr/>
          <a:lstStyle>
            <a:lvl1pPr>
              <a:defRPr/>
            </a:lvl1pPr>
          </a:lstStyle>
          <a:p>
            <a:r>
              <a:rPr lang="da-DK" dirty="0"/>
              <a:t>Klik her for at tilføje titel</a:t>
            </a:r>
            <a:endParaRPr lang="da-DK"/>
          </a:p>
        </p:txBody>
      </p:sp>
      <p:sp>
        <p:nvSpPr>
          <p:cNvPr id="11" name="Content Placeholder 4">
            <a:extLst>
              <a:ext uri="{FF2B5EF4-FFF2-40B4-BE49-F238E27FC236}">
                <a16:creationId xmlns:a16="http://schemas.microsoft.com/office/drawing/2014/main" id="{39C4FF46-D1E8-41B4-A51E-1FD980294EF8}"/>
              </a:ext>
            </a:extLst>
          </p:cNvPr>
          <p:cNvSpPr>
            <a:spLocks noGrp="1"/>
          </p:cNvSpPr>
          <p:nvPr>
            <p:ph sz="quarter" idx="13" hasCustomPrompt="1"/>
          </p:nvPr>
        </p:nvSpPr>
        <p:spPr>
          <a:xfrm>
            <a:off x="8267101" y="1450800"/>
            <a:ext cx="3220050" cy="4464000"/>
          </a:xfrm>
        </p:spPr>
        <p:txBody>
          <a:bodyPr rIns="144000"/>
          <a:lstStyle>
            <a:lvl1pPr>
              <a:defRPr sz="1600"/>
            </a:lvl1pPr>
            <a:lvl2pPr>
              <a:defRPr sz="1400"/>
            </a:lvl2pPr>
            <a:lvl3pPr>
              <a:defRPr sz="1200"/>
            </a:lvl3pPr>
            <a:lvl4pPr>
              <a:defRPr sz="1200"/>
            </a:lvl4pPr>
            <a:lvl5pPr>
              <a:defRPr sz="1200"/>
            </a:lvl5pPr>
          </a:lstStyle>
          <a:p>
            <a:pPr lvl="0"/>
            <a:r>
              <a:rPr lang="da-DK" noProof="0" dirty="0"/>
              <a:t>Klik for at tilføje tekst</a:t>
            </a:r>
            <a:endParaRPr lang="da-DK"/>
          </a:p>
          <a:p>
            <a:pPr lvl="1"/>
            <a:r>
              <a:rPr lang="da-DK" noProof="0" dirty="0"/>
              <a:t>Andet Niveau</a:t>
            </a:r>
            <a:endParaRPr lang="da-DK"/>
          </a:p>
          <a:p>
            <a:pPr lvl="2"/>
            <a:r>
              <a:rPr lang="da-DK" noProof="0" dirty="0"/>
              <a:t>Tredje Niveau</a:t>
            </a:r>
            <a:endParaRPr lang="da-DK"/>
          </a:p>
          <a:p>
            <a:pPr lvl="3"/>
            <a:r>
              <a:rPr lang="da-DK" noProof="0" dirty="0"/>
              <a:t>Fjerde Niveau</a:t>
            </a:r>
            <a:endParaRPr lang="da-DK"/>
          </a:p>
          <a:p>
            <a:pPr lvl="4"/>
            <a:r>
              <a:rPr lang="da-DK" noProof="0" dirty="0"/>
              <a:t>Femte Niveau</a:t>
            </a:r>
            <a:endParaRPr lang="da-DK"/>
          </a:p>
          <a:p>
            <a:pPr lvl="5"/>
            <a:r>
              <a:rPr lang="da-DK" noProof="0" dirty="0"/>
              <a:t>6</a:t>
            </a:r>
            <a:endParaRPr lang="da-DK"/>
          </a:p>
          <a:p>
            <a:pPr lvl="6"/>
            <a:r>
              <a:rPr lang="da-DK" noProof="0" dirty="0"/>
              <a:t>7</a:t>
            </a:r>
            <a:endParaRPr lang="da-DK"/>
          </a:p>
          <a:p>
            <a:pPr lvl="7"/>
            <a:r>
              <a:rPr lang="da-DK" noProof="0" dirty="0"/>
              <a:t>8</a:t>
            </a:r>
            <a:endParaRPr lang="da-DK"/>
          </a:p>
          <a:p>
            <a:pPr lvl="8"/>
            <a:r>
              <a:rPr lang="da-DK" noProof="0" dirty="0"/>
              <a:t>9</a:t>
            </a:r>
            <a:endParaRPr lang="da-DK"/>
          </a:p>
        </p:txBody>
      </p:sp>
      <p:sp>
        <p:nvSpPr>
          <p:cNvPr id="10" name="Line 5"/>
          <p:cNvSpPr>
            <a:spLocks noChangeShapeType="1"/>
          </p:cNvSpPr>
          <p:nvPr userDrawn="1"/>
        </p:nvSpPr>
        <p:spPr bwMode="auto">
          <a:xfrm>
            <a:off x="7988588" y="1511301"/>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
        <p:nvSpPr>
          <p:cNvPr id="19" name="Line 5">
            <a:extLst>
              <a:ext uri="{FF2B5EF4-FFF2-40B4-BE49-F238E27FC236}">
                <a16:creationId xmlns:a16="http://schemas.microsoft.com/office/drawing/2014/main" id="{5195F64E-E880-4C67-9339-04C69E75DD97}"/>
              </a:ext>
            </a:extLst>
          </p:cNvPr>
          <p:cNvSpPr>
            <a:spLocks noChangeShapeType="1"/>
          </p:cNvSpPr>
          <p:nvPr userDrawn="1"/>
        </p:nvSpPr>
        <p:spPr bwMode="auto">
          <a:xfrm>
            <a:off x="4204988" y="1512000"/>
            <a:ext cx="0" cy="4391025"/>
          </a:xfrm>
          <a:prstGeom prst="line">
            <a:avLst/>
          </a:prstGeom>
          <a:noFill/>
          <a:ln w="3175">
            <a:solidFill>
              <a:srgbClr val="BAB6B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sz="1700" dirty="0"/>
          </a:p>
        </p:txBody>
      </p:sp>
    </p:spTree>
    <p:extLst>
      <p:ext uri="{BB962C8B-B14F-4D97-AF65-F5344CB8AC3E}">
        <p14:creationId xmlns:p14="http://schemas.microsoft.com/office/powerpoint/2010/main" val="3460599658"/>
      </p:ext>
    </p:extLst>
  </p:cSld>
  <p:clrMapOvr>
    <a:masterClrMapping/>
  </p:clrMapOvr>
  <p:extLst>
    <p:ext uri="{DCECCB84-F9BA-43D5-87BE-67443E8EF086}">
      <p15:sldGuideLst xmlns:p15="http://schemas.microsoft.com/office/powerpoint/2012/main">
        <p15:guide id="1" pos="2471" userDrawn="1">
          <p15:clr>
            <a:srgbClr val="A4A3A4"/>
          </p15:clr>
        </p15:guide>
        <p15:guide id="2" pos="2825" userDrawn="1">
          <p15:clr>
            <a:srgbClr val="A4A3A4"/>
          </p15:clr>
        </p15:guide>
        <p15:guide id="3" pos="4855" userDrawn="1">
          <p15:clr>
            <a:srgbClr val="A4A3A4"/>
          </p15:clr>
        </p15:guide>
        <p15:guide id="4" pos="5208" userDrawn="1">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01675" y="361840"/>
            <a:ext cx="10785475"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i master</a:t>
            </a:r>
            <a:endParaRPr lang="da-DK"/>
          </a:p>
        </p:txBody>
      </p:sp>
      <p:sp>
        <p:nvSpPr>
          <p:cNvPr id="1027" name="Rectangle 3"/>
          <p:cNvSpPr>
            <a:spLocks noGrp="1" noChangeArrowheads="1"/>
          </p:cNvSpPr>
          <p:nvPr>
            <p:ph type="body" idx="1"/>
          </p:nvPr>
        </p:nvSpPr>
        <p:spPr bwMode="auto">
          <a:xfrm>
            <a:off x="702667" y="1449388"/>
            <a:ext cx="10784483" cy="446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a-DK" dirty="0"/>
              <a:t>Klik for at redigere i master</a:t>
            </a:r>
            <a:endParaRPr lang="da-DK"/>
          </a:p>
          <a:p>
            <a:pPr lvl="1"/>
            <a:r>
              <a:rPr lang="da-DK" dirty="0"/>
              <a:t>Andet niveau</a:t>
            </a:r>
            <a:endParaRPr lang="da-DK"/>
          </a:p>
          <a:p>
            <a:pPr lvl="2"/>
            <a:r>
              <a:rPr lang="da-DK" dirty="0"/>
              <a:t>Tredje niveau</a:t>
            </a:r>
            <a:endParaRPr lang="da-DK"/>
          </a:p>
          <a:p>
            <a:pPr lvl="3"/>
            <a:r>
              <a:rPr lang="da-DK" dirty="0"/>
              <a:t>Fjerde niveau</a:t>
            </a:r>
            <a:endParaRPr lang="da-DK"/>
          </a:p>
          <a:p>
            <a:pPr lvl="4"/>
            <a:r>
              <a:rPr lang="da-DK" dirty="0"/>
              <a:t>Femte niveau</a:t>
            </a:r>
            <a:endParaRPr lang="da-DK"/>
          </a:p>
          <a:p>
            <a:pPr lvl="5"/>
            <a:r>
              <a:rPr lang="da-DK" dirty="0"/>
              <a:t>6</a:t>
            </a:r>
            <a:endParaRPr lang="da-DK"/>
          </a:p>
          <a:p>
            <a:pPr lvl="6"/>
            <a:r>
              <a:rPr lang="da-DK" dirty="0"/>
              <a:t>7</a:t>
            </a:r>
            <a:endParaRPr lang="da-DK"/>
          </a:p>
          <a:p>
            <a:pPr lvl="7"/>
            <a:r>
              <a:rPr lang="da-DK" dirty="0"/>
              <a:t>8</a:t>
            </a:r>
            <a:endParaRPr lang="da-DK"/>
          </a:p>
          <a:p>
            <a:pPr lvl="8"/>
            <a:r>
              <a:rPr lang="da-DK" dirty="0"/>
              <a:t>9</a:t>
            </a:r>
            <a:endParaRPr lang="da-DK"/>
          </a:p>
        </p:txBody>
      </p:sp>
      <p:sp>
        <p:nvSpPr>
          <p:cNvPr id="3" name="Date Placeholder 2"/>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D709F18B-C64D-467D-95E0-03999A31A181}" type="datetime1">
              <a:rPr lang="da-DK" smtClean="0"/>
              <a:t>28-03-2022</a:t>
            </a:fld>
            <a:endParaRPr lang="da-DK" dirty="0"/>
          </a:p>
        </p:txBody>
      </p:sp>
      <p:sp>
        <p:nvSpPr>
          <p:cNvPr id="12" name="Footer Placeholder 1"/>
          <p:cNvSpPr>
            <a:spLocks noGrp="1"/>
          </p:cNvSpPr>
          <p:nvPr>
            <p:ph type="ftr" sz="quarter" idx="3"/>
          </p:nvPr>
        </p:nvSpPr>
        <p:spPr>
          <a:xfrm>
            <a:off x="1029600" y="6401052"/>
            <a:ext cx="3794400" cy="274857"/>
          </a:xfrm>
          <a:prstGeom prst="rect">
            <a:avLst/>
          </a:prstGeom>
        </p:spPr>
        <p:txBody>
          <a:bodyPr vert="horz" lIns="0" tIns="0" rIns="0" bIns="0" rtlCol="0" anchor="t" anchorCtr="0"/>
          <a:lstStyle>
            <a:lvl1pPr algn="l">
              <a:lnSpc>
                <a:spcPct val="100000"/>
              </a:lnSpc>
              <a:spcBef>
                <a:spcPts val="0"/>
              </a:spcBef>
              <a:defRPr sz="900" b="0">
                <a:solidFill>
                  <a:schemeClr val="tx1"/>
                </a:solidFill>
              </a:defRPr>
            </a:lvl1pPr>
          </a:lstStyle>
          <a:p>
            <a:pPr>
              <a:lnSpc>
                <a:spcPct val="100000"/>
              </a:lnSpc>
              <a:spcBef>
                <a:spcPts val="0"/>
              </a:spcBef>
            </a:pPr>
            <a:endParaRPr lang="da-DK" dirty="0"/>
          </a:p>
        </p:txBody>
      </p:sp>
      <p:sp>
        <p:nvSpPr>
          <p:cNvPr id="13" name="Slide Number Placeholder 5 (FAST)"/>
          <p:cNvSpPr txBox="1">
            <a:spLocks/>
          </p:cNvSpPr>
          <p:nvPr/>
        </p:nvSpPr>
        <p:spPr>
          <a:xfrm>
            <a:off x="702668" y="6401052"/>
            <a:ext cx="279770" cy="275973"/>
          </a:xfrm>
          <a:prstGeom prst="rect">
            <a:avLst/>
          </a:prstGeom>
        </p:spPr>
        <p:txBody>
          <a:bodyPr vert="horz" lIns="0" tIns="0" rIns="0" bIns="0" rtlCol="0" anchor="t"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83DFD3FF-FAEA-D841-BBBA-173DB513EC35}" type="slidenum">
              <a:rPr kumimoji="0" lang="da-DK" sz="9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‹nr.›</a:t>
            </a:fld>
            <a:endParaRPr kumimoji="0" lang="da-DK" sz="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4"/>
          </p:nvPr>
        </p:nvSpPr>
        <p:spPr>
          <a:xfrm>
            <a:off x="0" y="6912000"/>
            <a:ext cx="0" cy="0"/>
          </a:xfrm>
          <a:prstGeom prst="rect">
            <a:avLst/>
          </a:prstGeom>
        </p:spPr>
        <p:txBody>
          <a:bodyPr vert="horz" lIns="0" tIns="0" rIns="0" bIns="0" rtlCol="0" anchor="t" anchorCtr="0"/>
          <a:lstStyle>
            <a:lvl1pPr algn="l">
              <a:defRPr sz="900">
                <a:noFill/>
              </a:defRPr>
            </a:lvl1pPr>
          </a:lstStyle>
          <a:p>
            <a:fld id="{80AE25ED-097C-4BDC-A7CE-FA97BD9CA3B5}" type="slidenum">
              <a:rPr lang="da-DK" smtClean="0"/>
              <a:pPr/>
              <a:t>‹nr.›</a:t>
            </a:fld>
            <a:endParaRPr lang="da-DK" dirty="0"/>
          </a:p>
        </p:txBody>
      </p:sp>
      <p:pic>
        <p:nvPicPr>
          <p:cNvPr id="1304864858" name="image" descr="{&quot;templafy&quot;:{&quot;id&quot;:&quot;c6e7ec4f-d3da-46eb-9018-74f105f90f38&quot;}}"/>
          <p:cNvPicPr>
            <a:picLocks noChangeAspect="1"/>
          </p:cNvPicPr>
          <p:nvPr/>
        </p:nvPicPr>
        <p:blipFill>
          <a:blip r:embed="rId23"/>
          <a:stretch>
            <a:fillRect/>
          </a:stretch>
        </p:blipFill>
        <p:spPr>
          <a:xfrm>
            <a:off x="8976320" y="6042696"/>
            <a:ext cx="2534400" cy="655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747" r:id="rId2"/>
    <p:sldLayoutId id="2147483754" r:id="rId3"/>
    <p:sldLayoutId id="2147483758" r:id="rId4"/>
    <p:sldLayoutId id="2147483656" r:id="rId5"/>
    <p:sldLayoutId id="2147483738" r:id="rId6"/>
    <p:sldLayoutId id="2147483739" r:id="rId7"/>
    <p:sldLayoutId id="2147483658" r:id="rId8"/>
    <p:sldLayoutId id="2147483748" r:id="rId9"/>
    <p:sldLayoutId id="2147483750" r:id="rId10"/>
    <p:sldLayoutId id="2147483749" r:id="rId11"/>
    <p:sldLayoutId id="2147483759" r:id="rId12"/>
    <p:sldLayoutId id="2147483752" r:id="rId13"/>
    <p:sldLayoutId id="2147483720" r:id="rId14"/>
    <p:sldLayoutId id="2147483741" r:id="rId15"/>
    <p:sldLayoutId id="2147483740" r:id="rId16"/>
    <p:sldLayoutId id="2147483661" r:id="rId17"/>
    <p:sldLayoutId id="2147483727" r:id="rId18"/>
    <p:sldLayoutId id="2147483736" r:id="rId19"/>
    <p:sldLayoutId id="2147483745" r:id="rId20"/>
    <p:sldLayoutId id="2147483746" r:id="rId21"/>
  </p:sldLayoutIdLst>
  <p:hf hdr="0" ftr="0" dt="0"/>
  <p:txStyles>
    <p:titleStyle>
      <a:lvl1pPr algn="l" rtl="0" eaLnBrk="1" fontAlgn="base" hangingPunct="1">
        <a:lnSpc>
          <a:spcPct val="90000"/>
        </a:lnSpc>
        <a:spcBef>
          <a:spcPct val="0"/>
        </a:spcBef>
        <a:spcAft>
          <a:spcPct val="0"/>
        </a:spcAft>
        <a:defRPr sz="2800" b="0" cap="none" baseline="0">
          <a:solidFill>
            <a:srgbClr val="3B5463"/>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Arial" charset="0"/>
        </a:defRPr>
      </a:lvl2pPr>
      <a:lvl3pPr algn="l" rtl="0" eaLnBrk="1" fontAlgn="base" hangingPunct="1">
        <a:lnSpc>
          <a:spcPct val="96000"/>
        </a:lnSpc>
        <a:spcBef>
          <a:spcPct val="0"/>
        </a:spcBef>
        <a:spcAft>
          <a:spcPct val="0"/>
        </a:spcAft>
        <a:defRPr sz="2600" b="1">
          <a:solidFill>
            <a:schemeClr val="tx1"/>
          </a:solidFill>
          <a:latin typeface="Arial" charset="0"/>
        </a:defRPr>
      </a:lvl3pPr>
      <a:lvl4pPr algn="l" rtl="0" eaLnBrk="1" fontAlgn="base" hangingPunct="1">
        <a:lnSpc>
          <a:spcPct val="96000"/>
        </a:lnSpc>
        <a:spcBef>
          <a:spcPct val="0"/>
        </a:spcBef>
        <a:spcAft>
          <a:spcPct val="0"/>
        </a:spcAft>
        <a:defRPr sz="2600" b="1">
          <a:solidFill>
            <a:schemeClr val="tx1"/>
          </a:solidFill>
          <a:latin typeface="Arial" charset="0"/>
        </a:defRPr>
      </a:lvl4pPr>
      <a:lvl5pPr algn="l" rtl="0" eaLnBrk="1" fontAlgn="base" hangingPunct="1">
        <a:lnSpc>
          <a:spcPct val="96000"/>
        </a:lnSpc>
        <a:spcBef>
          <a:spcPct val="0"/>
        </a:spcBef>
        <a:spcAft>
          <a:spcPct val="0"/>
        </a:spcAft>
        <a:defRPr sz="2600" b="1">
          <a:solidFill>
            <a:schemeClr val="tx1"/>
          </a:solidFill>
          <a:latin typeface="Arial" charset="0"/>
        </a:defRPr>
      </a:lvl5pPr>
      <a:lvl6pPr marL="457200" algn="l" rtl="0" eaLnBrk="1" fontAlgn="base" hangingPunct="1">
        <a:lnSpc>
          <a:spcPct val="96000"/>
        </a:lnSpc>
        <a:spcBef>
          <a:spcPct val="0"/>
        </a:spcBef>
        <a:spcAft>
          <a:spcPct val="0"/>
        </a:spcAft>
        <a:defRPr sz="2600" b="1">
          <a:solidFill>
            <a:schemeClr val="tx1"/>
          </a:solidFill>
          <a:latin typeface="Arial" charset="0"/>
        </a:defRPr>
      </a:lvl6pPr>
      <a:lvl7pPr marL="914400" algn="l" rtl="0" eaLnBrk="1" fontAlgn="base" hangingPunct="1">
        <a:lnSpc>
          <a:spcPct val="96000"/>
        </a:lnSpc>
        <a:spcBef>
          <a:spcPct val="0"/>
        </a:spcBef>
        <a:spcAft>
          <a:spcPct val="0"/>
        </a:spcAft>
        <a:defRPr sz="2600" b="1">
          <a:solidFill>
            <a:schemeClr val="tx1"/>
          </a:solidFill>
          <a:latin typeface="Arial" charset="0"/>
        </a:defRPr>
      </a:lvl7pPr>
      <a:lvl8pPr marL="1371600" algn="l" rtl="0" eaLnBrk="1" fontAlgn="base" hangingPunct="1">
        <a:lnSpc>
          <a:spcPct val="96000"/>
        </a:lnSpc>
        <a:spcBef>
          <a:spcPct val="0"/>
        </a:spcBef>
        <a:spcAft>
          <a:spcPct val="0"/>
        </a:spcAft>
        <a:defRPr sz="2600" b="1">
          <a:solidFill>
            <a:schemeClr val="tx1"/>
          </a:solidFill>
          <a:latin typeface="Arial" charset="0"/>
        </a:defRPr>
      </a:lvl8pPr>
      <a:lvl9pPr marL="1828800" algn="l" rtl="0" eaLnBrk="1" fontAlgn="base" hangingPunct="1">
        <a:lnSpc>
          <a:spcPct val="96000"/>
        </a:lnSpc>
        <a:spcBef>
          <a:spcPct val="0"/>
        </a:spcBef>
        <a:spcAft>
          <a:spcPct val="0"/>
        </a:spcAft>
        <a:defRPr sz="2600" b="1">
          <a:solidFill>
            <a:schemeClr val="tx1"/>
          </a:solidFill>
          <a:latin typeface="Arial" charset="0"/>
        </a:defRPr>
      </a:lvl9pPr>
    </p:titleStyle>
    <p:bodyStyle>
      <a:lvl1pPr marL="180000" indent="-180000" algn="l" rtl="0" eaLnBrk="1" fontAlgn="base" hangingPunct="1">
        <a:lnSpc>
          <a:spcPct val="100000"/>
        </a:lnSpc>
        <a:spcBef>
          <a:spcPts val="1100"/>
        </a:spcBef>
        <a:spcAft>
          <a:spcPct val="0"/>
        </a:spcAft>
        <a:buClr>
          <a:schemeClr val="tx2"/>
        </a:buClr>
        <a:buFont typeface="Symbol" panose="05050102010706020507" pitchFamily="18" charset="2"/>
        <a:buChar char="·"/>
        <a:defRPr sz="1600" b="0">
          <a:solidFill>
            <a:schemeClr val="tx1"/>
          </a:solidFill>
          <a:latin typeface="+mn-lt"/>
          <a:ea typeface="+mn-ea"/>
          <a:cs typeface="+mn-cs"/>
        </a:defRPr>
      </a:lvl1pPr>
      <a:lvl2pPr marL="4068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400">
          <a:solidFill>
            <a:schemeClr val="tx1"/>
          </a:solidFill>
          <a:latin typeface="+mn-lt"/>
        </a:defRPr>
      </a:lvl2pPr>
      <a:lvl3pPr marL="633600" indent="-216000" algn="l" rtl="0" eaLnBrk="1" fontAlgn="base" hangingPunct="1">
        <a:lnSpc>
          <a:spcPct val="100000"/>
        </a:lnSpc>
        <a:spcBef>
          <a:spcPts val="800"/>
        </a:spcBef>
        <a:spcAft>
          <a:spcPct val="0"/>
        </a:spcAft>
        <a:buClr>
          <a:schemeClr val="tx2"/>
        </a:buClr>
        <a:buSzPct val="100000"/>
        <a:buFont typeface="Arial" panose="020B0604020202020204" pitchFamily="34" charset="0"/>
        <a:buChar char="–"/>
        <a:defRPr sz="1200">
          <a:solidFill>
            <a:schemeClr val="tx1"/>
          </a:solidFill>
          <a:latin typeface="+mn-lt"/>
        </a:defRPr>
      </a:lvl3pPr>
      <a:lvl4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4pPr>
      <a:lvl5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5pPr>
      <a:lvl6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6pPr>
      <a:lvl7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7pPr>
      <a:lvl8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8pPr>
      <a:lvl9pPr marL="633600" indent="-216000" algn="l" rtl="0" eaLnBrk="1" fontAlgn="base" hangingPunct="1">
        <a:lnSpc>
          <a:spcPct val="100000"/>
        </a:lnSpc>
        <a:spcBef>
          <a:spcPts val="800"/>
        </a:spcBef>
        <a:spcAft>
          <a:spcPct val="0"/>
        </a:spcAft>
        <a:buClr>
          <a:schemeClr val="tx2"/>
        </a:buClr>
        <a:buFont typeface="Arial" panose="020B0604020202020204" pitchFamily="34" charset="0"/>
        <a:buChar char="–"/>
        <a:defRPr sz="12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42" userDrawn="1">
          <p15:clr>
            <a:srgbClr val="A4A3A4"/>
          </p15:clr>
        </p15:guide>
        <p15:guide id="2" pos="7236" userDrawn="1">
          <p15:clr>
            <a:srgbClr val="A4A3A4"/>
          </p15:clr>
        </p15:guide>
        <p15:guide id="4" orient="horz" pos="913" userDrawn="1">
          <p15:clr>
            <a:srgbClr val="A4A3A4"/>
          </p15:clr>
        </p15:guide>
        <p15:guide id="5" orient="horz" pos="3725" userDrawn="1">
          <p15:clr>
            <a:srgbClr val="A4A3A4"/>
          </p15:clr>
        </p15:guide>
        <p15:guide id="6" pos="113" userDrawn="1">
          <p15:clr>
            <a:srgbClr val="A4A3A4"/>
          </p15:clr>
        </p15:guide>
        <p15:guide id="7" orient="horz" pos="113" userDrawn="1">
          <p15:clr>
            <a:srgbClr val="A4A3A4"/>
          </p15:clr>
        </p15:guide>
        <p15:guide id="8" pos="7565" userDrawn="1">
          <p15:clr>
            <a:srgbClr val="A4A3A4"/>
          </p15:clr>
        </p15:guide>
        <p15:guide id="9" orient="horz" pos="4206" userDrawn="1">
          <p15:clr>
            <a:srgbClr val="A4A3A4"/>
          </p15:clr>
        </p15:guide>
        <p15:guide id="10" orient="horz" pos="260"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874AC-A02A-4786-AEAA-10944E017396}"/>
              </a:ext>
            </a:extLst>
          </p:cNvPr>
          <p:cNvSpPr>
            <a:spLocks noGrp="1"/>
          </p:cNvSpPr>
          <p:nvPr>
            <p:ph type="title"/>
          </p:nvPr>
        </p:nvSpPr>
        <p:spPr/>
        <p:txBody>
          <a:bodyPr/>
          <a:lstStyle/>
          <a:p>
            <a:r>
              <a:rPr lang="da-DK" dirty="0">
                <a:solidFill>
                  <a:schemeClr val="tx1"/>
                </a:solidFill>
              </a:rPr>
              <a:t>Support sager – </a:t>
            </a:r>
            <a:r>
              <a:rPr lang="da-DK" dirty="0" err="1">
                <a:solidFill>
                  <a:schemeClr val="tx1"/>
                </a:solidFill>
              </a:rPr>
              <a:t>E-boks</a:t>
            </a:r>
            <a:r>
              <a:rPr lang="da-DK" dirty="0">
                <a:solidFill>
                  <a:schemeClr val="tx1"/>
                </a:solidFill>
              </a:rPr>
              <a:t> </a:t>
            </a:r>
          </a:p>
        </p:txBody>
      </p:sp>
      <p:sp>
        <p:nvSpPr>
          <p:cNvPr id="4" name="Pladsholder til slidenummer 3">
            <a:extLst>
              <a:ext uri="{FF2B5EF4-FFF2-40B4-BE49-F238E27FC236}">
                <a16:creationId xmlns:a16="http://schemas.microsoft.com/office/drawing/2014/main" id="{339AE253-5C57-4EAA-ADD1-EBBFC9ABE005}"/>
              </a:ext>
            </a:extLst>
          </p:cNvPr>
          <p:cNvSpPr>
            <a:spLocks noGrp="1"/>
          </p:cNvSpPr>
          <p:nvPr>
            <p:ph type="sldNum" sz="quarter" idx="12"/>
          </p:nvPr>
        </p:nvSpPr>
        <p:spPr/>
        <p:txBody>
          <a:bodyPr/>
          <a:lstStyle/>
          <a:p>
            <a:fld id="{80AE25ED-097C-4BDC-A7CE-FA97BD9CA3B5}" type="slidenum">
              <a:rPr lang="da-DK" smtClean="0"/>
              <a:pPr/>
              <a:t>1</a:t>
            </a:fld>
            <a:endParaRPr lang="da-DK" dirty="0"/>
          </a:p>
        </p:txBody>
      </p:sp>
      <p:graphicFrame>
        <p:nvGraphicFramePr>
          <p:cNvPr id="5" name="Tabel 5">
            <a:extLst>
              <a:ext uri="{FF2B5EF4-FFF2-40B4-BE49-F238E27FC236}">
                <a16:creationId xmlns:a16="http://schemas.microsoft.com/office/drawing/2014/main" id="{FDA6BB31-004C-49C3-84DA-53948E169846}"/>
              </a:ext>
            </a:extLst>
          </p:cNvPr>
          <p:cNvGraphicFramePr>
            <a:graphicFrameLocks noGrp="1"/>
          </p:cNvGraphicFramePr>
          <p:nvPr>
            <p:extLst>
              <p:ext uri="{D42A27DB-BD31-4B8C-83A1-F6EECF244321}">
                <p14:modId xmlns:p14="http://schemas.microsoft.com/office/powerpoint/2010/main" val="2515124151"/>
              </p:ext>
            </p:extLst>
          </p:nvPr>
        </p:nvGraphicFramePr>
        <p:xfrm>
          <a:off x="701674" y="844312"/>
          <a:ext cx="10434886" cy="7051040"/>
        </p:xfrm>
        <a:graphic>
          <a:graphicData uri="http://schemas.openxmlformats.org/drawingml/2006/table">
            <a:tbl>
              <a:tblPr firstRow="1" bandRow="1">
                <a:tableStyleId>{5C22544A-7EE6-4342-B048-85BDC9FD1C3A}</a:tableStyleId>
              </a:tblPr>
              <a:tblGrid>
                <a:gridCol w="1993242">
                  <a:extLst>
                    <a:ext uri="{9D8B030D-6E8A-4147-A177-3AD203B41FA5}">
                      <a16:colId xmlns:a16="http://schemas.microsoft.com/office/drawing/2014/main" val="2760838290"/>
                    </a:ext>
                  </a:extLst>
                </a:gridCol>
                <a:gridCol w="3863075">
                  <a:extLst>
                    <a:ext uri="{9D8B030D-6E8A-4147-A177-3AD203B41FA5}">
                      <a16:colId xmlns:a16="http://schemas.microsoft.com/office/drawing/2014/main" val="2286091541"/>
                    </a:ext>
                  </a:extLst>
                </a:gridCol>
                <a:gridCol w="1524073">
                  <a:extLst>
                    <a:ext uri="{9D8B030D-6E8A-4147-A177-3AD203B41FA5}">
                      <a16:colId xmlns:a16="http://schemas.microsoft.com/office/drawing/2014/main" val="110947250"/>
                    </a:ext>
                  </a:extLst>
                </a:gridCol>
                <a:gridCol w="3054496">
                  <a:extLst>
                    <a:ext uri="{9D8B030D-6E8A-4147-A177-3AD203B41FA5}">
                      <a16:colId xmlns:a16="http://schemas.microsoft.com/office/drawing/2014/main" val="482293716"/>
                    </a:ext>
                  </a:extLst>
                </a:gridCol>
              </a:tblGrid>
              <a:tr h="370840">
                <a:tc>
                  <a:txBody>
                    <a:bodyPr/>
                    <a:lstStyle/>
                    <a:p>
                      <a:r>
                        <a:rPr lang="da-DK" dirty="0"/>
                        <a:t>Emne</a:t>
                      </a:r>
                    </a:p>
                  </a:txBody>
                  <a:tcPr/>
                </a:tc>
                <a:tc>
                  <a:txBody>
                    <a:bodyPr/>
                    <a:lstStyle/>
                    <a:p>
                      <a:r>
                        <a:rPr lang="da-DK" dirty="0"/>
                        <a:t>Beskrivelse </a:t>
                      </a:r>
                    </a:p>
                  </a:txBody>
                  <a:tcPr/>
                </a:tc>
                <a:tc>
                  <a:txBody>
                    <a:bodyPr/>
                    <a:lstStyle/>
                    <a:p>
                      <a:r>
                        <a:rPr lang="da-DK" dirty="0"/>
                        <a:t>Status </a:t>
                      </a:r>
                    </a:p>
                  </a:txBody>
                  <a:tcPr/>
                </a:tc>
                <a:tc>
                  <a:txBody>
                    <a:bodyPr/>
                    <a:lstStyle/>
                    <a:p>
                      <a:r>
                        <a:rPr lang="da-DK" dirty="0"/>
                        <a:t>Behandling </a:t>
                      </a:r>
                    </a:p>
                  </a:txBody>
                  <a:tcPr/>
                </a:tc>
                <a:extLst>
                  <a:ext uri="{0D108BD9-81ED-4DB2-BD59-A6C34878D82A}">
                    <a16:rowId xmlns:a16="http://schemas.microsoft.com/office/drawing/2014/main" val="2364134895"/>
                  </a:ext>
                </a:extLst>
              </a:tr>
              <a:tr h="370840">
                <a:tc>
                  <a:txBody>
                    <a:bodyPr/>
                    <a:lstStyle/>
                    <a:p>
                      <a:r>
                        <a:rPr lang="da-DK" sz="1200" dirty="0">
                          <a:latin typeface="+mn-lt"/>
                        </a:rPr>
                        <a:t>Borger post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effectLst/>
                          <a:latin typeface="+mn-lt"/>
                          <a:ea typeface="Calibri" panose="020F0502020204030204" pitchFamily="34" charset="0"/>
                        </a:rPr>
                        <a:t>Vi I e-Boks oplever at flere borgere kontakter os angående at de ikke kan se sin seneste post fra det offentlige, disse henviser vi til DSS der umiddelbart henviser de tilbage til os. Når vi så prøver at finde en løsning med borgerne viser det sig at de ikke kan se sin nyeste post I visningsklienten og heller ikke i borger.dk / virk.dk. </a:t>
                      </a:r>
                    </a:p>
                  </a:txBody>
                  <a:tcPr/>
                </a:tc>
                <a:tc>
                  <a:txBody>
                    <a:bodyPr/>
                    <a:lstStyle/>
                    <a:p>
                      <a:r>
                        <a:rPr lang="da-DK" sz="1200" dirty="0">
                          <a:latin typeface="+mn-lt"/>
                        </a:rPr>
                        <a:t>Fejl mangler </a:t>
                      </a:r>
                      <a:r>
                        <a:rPr lang="da-DK" sz="1200" dirty="0" err="1">
                          <a:latin typeface="+mn-lt"/>
                        </a:rPr>
                        <a:t>ticket</a:t>
                      </a:r>
                      <a:r>
                        <a:rPr lang="da-DK" sz="1200" dirty="0">
                          <a:latin typeface="+mn-lt"/>
                        </a:rPr>
                        <a:t> </a:t>
                      </a:r>
                    </a:p>
                  </a:txBody>
                  <a:tcPr/>
                </a:tc>
                <a:tc>
                  <a:txBody>
                    <a:bodyPr/>
                    <a:lstStyle/>
                    <a:p>
                      <a:r>
                        <a:rPr lang="da-DK" sz="1200" dirty="0">
                          <a:latin typeface="+mn-lt"/>
                        </a:rPr>
                        <a:t>Hvis dette er tilfælde så skal der oprettes en service </a:t>
                      </a:r>
                      <a:r>
                        <a:rPr lang="da-DK" sz="1200" dirty="0" err="1">
                          <a:latin typeface="+mn-lt"/>
                        </a:rPr>
                        <a:t>desk</a:t>
                      </a:r>
                      <a:r>
                        <a:rPr lang="da-DK" sz="1200" dirty="0">
                          <a:latin typeface="+mn-lt"/>
                        </a:rPr>
                        <a:t> </a:t>
                      </a:r>
                      <a:r>
                        <a:rPr lang="da-DK" sz="1200" dirty="0" err="1">
                          <a:latin typeface="+mn-lt"/>
                        </a:rPr>
                        <a:t>ticket</a:t>
                      </a:r>
                      <a:r>
                        <a:rPr lang="da-DK" sz="1200" dirty="0">
                          <a:latin typeface="+mn-lt"/>
                        </a:rPr>
                        <a:t> hos </a:t>
                      </a:r>
                      <a:r>
                        <a:rPr lang="da-DK" sz="1200" dirty="0" err="1">
                          <a:latin typeface="+mn-lt"/>
                        </a:rPr>
                        <a:t>NgDP</a:t>
                      </a:r>
                      <a:r>
                        <a:rPr lang="da-DK" sz="1200" dirty="0">
                          <a:latin typeface="+mn-lt"/>
                        </a:rPr>
                        <a:t>  </a:t>
                      </a:r>
                    </a:p>
                  </a:txBody>
                  <a:tcPr/>
                </a:tc>
                <a:extLst>
                  <a:ext uri="{0D108BD9-81ED-4DB2-BD59-A6C34878D82A}">
                    <a16:rowId xmlns:a16="http://schemas.microsoft.com/office/drawing/2014/main" val="1438451759"/>
                  </a:ext>
                </a:extLst>
              </a:tr>
              <a:tr h="370840">
                <a:tc>
                  <a:txBody>
                    <a:bodyPr/>
                    <a:lstStyle/>
                    <a:p>
                      <a:r>
                        <a:rPr lang="da-DK" sz="1200" dirty="0">
                          <a:latin typeface="+mn-lt"/>
                        </a:rPr>
                        <a:t>Borger SMS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Forvirring rundt sms adviseringer – Fra det offentlige</a:t>
                      </a:r>
                    </a:p>
                  </a:txBody>
                  <a:tcPr/>
                </a:tc>
                <a:tc>
                  <a:txBody>
                    <a:bodyPr/>
                    <a:lstStyle/>
                    <a:p>
                      <a:r>
                        <a:rPr lang="da-DK" sz="1200" dirty="0">
                          <a:latin typeface="+mn-lt"/>
                        </a:rPr>
                        <a:t>Kendt problemstilling  </a:t>
                      </a:r>
                    </a:p>
                  </a:txBody>
                  <a:tcPr/>
                </a:tc>
                <a:tc>
                  <a:txBody>
                    <a:bodyPr/>
                    <a:lstStyle/>
                    <a:p>
                      <a:r>
                        <a:rPr lang="da-DK" sz="1200" dirty="0" err="1">
                          <a:latin typeface="+mn-lt"/>
                        </a:rPr>
                        <a:t>NgDP</a:t>
                      </a:r>
                      <a:r>
                        <a:rPr lang="da-DK" sz="1200" dirty="0">
                          <a:latin typeface="+mn-lt"/>
                        </a:rPr>
                        <a:t> har ændret det visuelle udtryk for SMS og adviserings e-mail </a:t>
                      </a:r>
                    </a:p>
                  </a:txBody>
                  <a:tcPr/>
                </a:tc>
                <a:extLst>
                  <a:ext uri="{0D108BD9-81ED-4DB2-BD59-A6C34878D82A}">
                    <a16:rowId xmlns:a16="http://schemas.microsoft.com/office/drawing/2014/main" val="2094342483"/>
                  </a:ext>
                </a:extLst>
              </a:tr>
              <a:tr h="370840">
                <a:tc>
                  <a:txBody>
                    <a:bodyPr/>
                    <a:lstStyle/>
                    <a:p>
                      <a:r>
                        <a:rPr lang="da-DK" sz="1200" dirty="0">
                          <a:latin typeface="+mn-lt"/>
                        </a:rPr>
                        <a:t>Borger Post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Skriv ny post- en række borgere oplever at de ikke kan skrive ny post til myndigheder. </a:t>
                      </a:r>
                    </a:p>
                  </a:txBody>
                  <a:tcPr/>
                </a:tc>
                <a:tc>
                  <a:txBody>
                    <a:bodyPr/>
                    <a:lstStyle/>
                    <a:p>
                      <a:r>
                        <a:rPr lang="da-DK" sz="1200" dirty="0">
                          <a:latin typeface="+mn-lt"/>
                        </a:rPr>
                        <a:t>N/A</a:t>
                      </a:r>
                    </a:p>
                  </a:txBody>
                  <a:tcPr/>
                </a:tc>
                <a:tc>
                  <a:txBody>
                    <a:bodyPr/>
                    <a:lstStyle/>
                    <a:p>
                      <a:r>
                        <a:rPr lang="da-DK" sz="1200" dirty="0">
                          <a:latin typeface="+mn-lt"/>
                        </a:rPr>
                        <a:t>Skriv til det offentlige er ikke understøttet hos e-boks</a:t>
                      </a:r>
                      <a:r>
                        <a:rPr lang="da-DK" sz="1200" baseline="0" dirty="0">
                          <a:latin typeface="+mn-lt"/>
                        </a:rPr>
                        <a:t> </a:t>
                      </a:r>
                      <a:r>
                        <a:rPr lang="da-DK" sz="1200" baseline="0" dirty="0" err="1">
                          <a:latin typeface="+mn-lt"/>
                        </a:rPr>
                        <a:t>app</a:t>
                      </a:r>
                      <a:r>
                        <a:rPr lang="da-DK" sz="1200" baseline="0" dirty="0">
                          <a:latin typeface="+mn-lt"/>
                        </a:rPr>
                        <a:t>. </a:t>
                      </a:r>
                      <a:endParaRPr lang="da-DK" sz="1200" dirty="0">
                        <a:latin typeface="+mn-lt"/>
                      </a:endParaRPr>
                    </a:p>
                    <a:p>
                      <a:endParaRPr lang="da-DK" sz="1200" dirty="0">
                        <a:latin typeface="+mn-lt"/>
                      </a:endParaRPr>
                    </a:p>
                    <a:p>
                      <a:r>
                        <a:rPr lang="da-DK" sz="1200" dirty="0">
                          <a:latin typeface="+mn-lt"/>
                        </a:rPr>
                        <a:t>Vi skal have en </a:t>
                      </a:r>
                      <a:r>
                        <a:rPr lang="da-DK" sz="1200" dirty="0" err="1">
                          <a:latin typeface="+mn-lt"/>
                        </a:rPr>
                        <a:t>root</a:t>
                      </a:r>
                      <a:r>
                        <a:rPr lang="da-DK" sz="1200" dirty="0">
                          <a:latin typeface="+mn-lt"/>
                        </a:rPr>
                        <a:t> cause, altså er det fordi de ikke kan finde knappen eller er det fordi kontaktpunktet ikke virker  </a:t>
                      </a:r>
                    </a:p>
                  </a:txBody>
                  <a:tcPr/>
                </a:tc>
                <a:extLst>
                  <a:ext uri="{0D108BD9-81ED-4DB2-BD59-A6C34878D82A}">
                    <a16:rowId xmlns:a16="http://schemas.microsoft.com/office/drawing/2014/main" val="1798775862"/>
                  </a:ext>
                </a:extLst>
              </a:tr>
              <a:tr h="370840">
                <a:tc>
                  <a:txBody>
                    <a:bodyPr/>
                    <a:lstStyle/>
                    <a:p>
                      <a:r>
                        <a:rPr lang="da-DK" sz="1200" dirty="0">
                          <a:latin typeface="+mn-lt"/>
                        </a:rPr>
                        <a:t>Borger Adgang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Adgange både til unge under 15, ved dødsfald og værgemål</a:t>
                      </a:r>
                    </a:p>
                  </a:txBody>
                  <a:tcPr/>
                </a:tc>
                <a:tc>
                  <a:txBody>
                    <a:bodyPr/>
                    <a:lstStyle/>
                    <a:p>
                      <a:r>
                        <a:rPr lang="da-DK" sz="1200" dirty="0">
                          <a:latin typeface="+mn-lt"/>
                        </a:rPr>
                        <a:t>N/A </a:t>
                      </a:r>
                    </a:p>
                  </a:txBody>
                  <a:tcPr/>
                </a:tc>
                <a:tc>
                  <a:txBody>
                    <a:bodyPr/>
                    <a:lstStyle/>
                    <a:p>
                      <a:r>
                        <a:rPr lang="da-DK" sz="1200" dirty="0">
                          <a:latin typeface="+mn-lt"/>
                        </a:rPr>
                        <a:t>De skal henvises til links </a:t>
                      </a:r>
                      <a:r>
                        <a:rPr lang="da-DK" sz="1200" dirty="0">
                          <a:latin typeface="+mn-lt"/>
                          <a:sym typeface="Wingdings" panose="05000000000000000000" pitchFamily="2" charset="2"/>
                        </a:rPr>
                        <a:t> for virksomheder, kurator og bobestyrer </a:t>
                      </a:r>
                    </a:p>
                    <a:p>
                      <a:endParaRPr lang="da-DK" sz="1200" dirty="0">
                        <a:latin typeface="+mn-lt"/>
                        <a:sym typeface="Wingdings" panose="05000000000000000000" pitchFamily="2" charset="2"/>
                      </a:endParaRPr>
                    </a:p>
                    <a:p>
                      <a:r>
                        <a:rPr lang="da-DK" sz="1200" dirty="0">
                          <a:latin typeface="+mn-lt"/>
                          <a:sym typeface="Wingdings" panose="05000000000000000000" pitchFamily="2" charset="2"/>
                        </a:rPr>
                        <a:t>Mangler for læseadgange (vi udvider listen)  </a:t>
                      </a:r>
                    </a:p>
                  </a:txBody>
                  <a:tcPr/>
                </a:tc>
                <a:extLst>
                  <a:ext uri="{0D108BD9-81ED-4DB2-BD59-A6C34878D82A}">
                    <a16:rowId xmlns:a16="http://schemas.microsoft.com/office/drawing/2014/main" val="2794731142"/>
                  </a:ext>
                </a:extLst>
              </a:tr>
              <a:tr h="370840">
                <a:tc>
                  <a:txBody>
                    <a:bodyPr/>
                    <a:lstStyle/>
                    <a:p>
                      <a:r>
                        <a:rPr lang="da-DK" sz="1200" dirty="0">
                          <a:latin typeface="+mn-lt"/>
                        </a:rPr>
                        <a:t>Rettighedsportalen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Spørgsmål rundt rettighedsportalen- og problemer med at denne i perioder ikke funger. Mandag og Tirsdag helt frem til klokken 23.00 var der udfordringer. De oplever lange </a:t>
                      </a:r>
                      <a:r>
                        <a:rPr lang="da-DK" sz="1200" dirty="0" err="1"/>
                        <a:t>svartider</a:t>
                      </a:r>
                      <a:r>
                        <a:rPr lang="da-DK" sz="1200" dirty="0"/>
                        <a:t> (Den står bare og spinner)  </a:t>
                      </a:r>
                    </a:p>
                  </a:txBody>
                  <a:tcPr/>
                </a:tc>
                <a:tc>
                  <a:txBody>
                    <a:bodyPr/>
                    <a:lstStyle/>
                    <a:p>
                      <a:r>
                        <a:rPr lang="da-DK" sz="1200" dirty="0">
                          <a:latin typeface="+mn-lt"/>
                        </a:rPr>
                        <a:t>Kendt fejl  </a:t>
                      </a:r>
                    </a:p>
                  </a:txBody>
                  <a:tcPr/>
                </a:tc>
                <a:tc>
                  <a:txBody>
                    <a:bodyPr/>
                    <a:lstStyle/>
                    <a:p>
                      <a:r>
                        <a:rPr lang="da-DK" sz="1200" dirty="0">
                          <a:latin typeface="+mn-lt"/>
                        </a:rPr>
                        <a:t>Det burde være fikset, så hvis der opstår lange svar tider så skal det meldes som en fejl. </a:t>
                      </a:r>
                    </a:p>
                  </a:txBody>
                  <a:tcPr/>
                </a:tc>
                <a:extLst>
                  <a:ext uri="{0D108BD9-81ED-4DB2-BD59-A6C34878D82A}">
                    <a16:rowId xmlns:a16="http://schemas.microsoft.com/office/drawing/2014/main" val="3738334381"/>
                  </a:ext>
                </a:extLst>
              </a:tr>
              <a:tr h="375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latin typeface="+mn-lt"/>
                        </a:rPr>
                        <a:t>Borger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Mappe adgange i Visningsklienten, borgere ringer os da det er os de kender, men spørgsmål til hvorfor mappe struktur i visningsklient er anderledes og det samme er den i virk.dk kan vi jo ikke hjælpe med. </a:t>
                      </a:r>
                    </a:p>
                  </a:txBody>
                  <a:tcPr/>
                </a:tc>
                <a:tc>
                  <a:txBody>
                    <a:bodyPr/>
                    <a:lstStyle/>
                    <a:p>
                      <a:r>
                        <a:rPr lang="da-DK" sz="1200" dirty="0">
                          <a:latin typeface="+mn-lt"/>
                        </a:rPr>
                        <a:t>Kendt problemstilling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latin typeface="+mn-lt"/>
                        </a:rPr>
                        <a:t>Vi har ikke hentet hele mappestrukturen fra den gamle løsning. Da det kun var de mapper hvor der var offentlig post fra efter 2010 som er migreret. </a:t>
                      </a:r>
                    </a:p>
                  </a:txBody>
                  <a:tcPr/>
                </a:tc>
                <a:extLst>
                  <a:ext uri="{0D108BD9-81ED-4DB2-BD59-A6C34878D82A}">
                    <a16:rowId xmlns:a16="http://schemas.microsoft.com/office/drawing/2014/main" val="2628813061"/>
                  </a:ext>
                </a:extLst>
              </a:tr>
              <a:tr h="370840">
                <a:tc>
                  <a:txBody>
                    <a:bodyPr/>
                    <a:lstStyle/>
                    <a:p>
                      <a:r>
                        <a:rPr lang="da-DK" sz="1200" dirty="0">
                          <a:latin typeface="+mn-lt"/>
                        </a:rPr>
                        <a:t>Virksomhed Adgang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Rolle og rettigheds spørgsmål</a:t>
                      </a:r>
                    </a:p>
                  </a:txBody>
                  <a:tcPr/>
                </a:tc>
                <a:tc>
                  <a:txBody>
                    <a:bodyPr/>
                    <a:lstStyle/>
                    <a:p>
                      <a:endParaRPr lang="da-DK" sz="1200" dirty="0">
                        <a:latin typeface="+mn-lt"/>
                      </a:endParaRPr>
                    </a:p>
                  </a:txBody>
                  <a:tcPr/>
                </a:tc>
                <a:tc>
                  <a:txBody>
                    <a:bodyPr/>
                    <a:lstStyle/>
                    <a:p>
                      <a:r>
                        <a:rPr lang="da-DK" sz="1200" dirty="0">
                          <a:latin typeface="+mn-lt"/>
                        </a:rPr>
                        <a:t>Her henvises der til DSS og vejledninger. </a:t>
                      </a:r>
                    </a:p>
                  </a:txBody>
                  <a:tcPr/>
                </a:tc>
                <a:extLst>
                  <a:ext uri="{0D108BD9-81ED-4DB2-BD59-A6C34878D82A}">
                    <a16:rowId xmlns:a16="http://schemas.microsoft.com/office/drawing/2014/main" val="1012061609"/>
                  </a:ext>
                </a:extLst>
              </a:tr>
              <a:tr h="370840">
                <a:tc>
                  <a:txBody>
                    <a:bodyPr/>
                    <a:lstStyle/>
                    <a:p>
                      <a:r>
                        <a:rPr lang="da-DK" sz="1200" dirty="0">
                          <a:latin typeface="+mn-lt"/>
                        </a:rPr>
                        <a:t>Borger support </a:t>
                      </a:r>
                    </a:p>
                  </a:txBody>
                  <a:tcPr/>
                </a:tc>
                <a:tc>
                  <a:txBody>
                    <a:bodyPr/>
                    <a:lstStyle/>
                    <a:p>
                      <a:r>
                        <a:rPr lang="da-DK" sz="1200" dirty="0"/>
                        <a:t>Det er vigtig at bemærke at selv om borgerne er logget ind via e-Boks, så betyder det ikke at vi nødvendigvis kan supportere dette</a:t>
                      </a:r>
                      <a:endParaRPr lang="da-DK" sz="1200" dirty="0">
                        <a:latin typeface="+mn-lt"/>
                      </a:endParaRPr>
                    </a:p>
                  </a:txBody>
                  <a:tcPr/>
                </a:tc>
                <a:tc>
                  <a:txBody>
                    <a:bodyPr/>
                    <a:lstStyle/>
                    <a:p>
                      <a:r>
                        <a:rPr lang="da-DK" sz="1200" dirty="0">
                          <a:latin typeface="+mn-lt"/>
                        </a:rPr>
                        <a:t>N/A </a:t>
                      </a:r>
                    </a:p>
                  </a:txBody>
                  <a:tcPr/>
                </a:tc>
                <a:tc>
                  <a:txBody>
                    <a:bodyPr/>
                    <a:lstStyle/>
                    <a:p>
                      <a:r>
                        <a:rPr lang="da-DK" sz="1200" dirty="0">
                          <a:latin typeface="+mn-lt"/>
                        </a:rPr>
                        <a:t>Den har vi en proces for </a:t>
                      </a:r>
                    </a:p>
                  </a:txBody>
                  <a:tcPr/>
                </a:tc>
                <a:extLst>
                  <a:ext uri="{0D108BD9-81ED-4DB2-BD59-A6C34878D82A}">
                    <a16:rowId xmlns:a16="http://schemas.microsoft.com/office/drawing/2014/main" val="4022365399"/>
                  </a:ext>
                </a:extLst>
              </a:tr>
            </a:tbl>
          </a:graphicData>
        </a:graphic>
      </p:graphicFrame>
    </p:spTree>
    <p:extLst>
      <p:ext uri="{BB962C8B-B14F-4D97-AF65-F5344CB8AC3E}">
        <p14:creationId xmlns:p14="http://schemas.microsoft.com/office/powerpoint/2010/main" val="227332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874AC-A02A-4786-AEAA-10944E017396}"/>
              </a:ext>
            </a:extLst>
          </p:cNvPr>
          <p:cNvSpPr>
            <a:spLocks noGrp="1"/>
          </p:cNvSpPr>
          <p:nvPr>
            <p:ph type="title"/>
          </p:nvPr>
        </p:nvSpPr>
        <p:spPr/>
        <p:txBody>
          <a:bodyPr/>
          <a:lstStyle/>
          <a:p>
            <a:r>
              <a:rPr lang="da-DK" dirty="0">
                <a:solidFill>
                  <a:schemeClr val="tx1"/>
                </a:solidFill>
              </a:rPr>
              <a:t>Support sager - DSS</a:t>
            </a:r>
          </a:p>
        </p:txBody>
      </p:sp>
      <p:sp>
        <p:nvSpPr>
          <p:cNvPr id="4" name="Pladsholder til slidenummer 3">
            <a:extLst>
              <a:ext uri="{FF2B5EF4-FFF2-40B4-BE49-F238E27FC236}">
                <a16:creationId xmlns:a16="http://schemas.microsoft.com/office/drawing/2014/main" id="{339AE253-5C57-4EAA-ADD1-EBBFC9ABE005}"/>
              </a:ext>
            </a:extLst>
          </p:cNvPr>
          <p:cNvSpPr>
            <a:spLocks noGrp="1"/>
          </p:cNvSpPr>
          <p:nvPr>
            <p:ph type="sldNum" sz="quarter" idx="12"/>
          </p:nvPr>
        </p:nvSpPr>
        <p:spPr/>
        <p:txBody>
          <a:bodyPr/>
          <a:lstStyle/>
          <a:p>
            <a:fld id="{80AE25ED-097C-4BDC-A7CE-FA97BD9CA3B5}" type="slidenum">
              <a:rPr lang="da-DK" smtClean="0"/>
              <a:pPr/>
              <a:t>2</a:t>
            </a:fld>
            <a:endParaRPr lang="da-DK" dirty="0"/>
          </a:p>
        </p:txBody>
      </p:sp>
      <p:graphicFrame>
        <p:nvGraphicFramePr>
          <p:cNvPr id="5" name="Tabel 5">
            <a:extLst>
              <a:ext uri="{FF2B5EF4-FFF2-40B4-BE49-F238E27FC236}">
                <a16:creationId xmlns:a16="http://schemas.microsoft.com/office/drawing/2014/main" id="{FDA6BB31-004C-49C3-84DA-53948E169846}"/>
              </a:ext>
            </a:extLst>
          </p:cNvPr>
          <p:cNvGraphicFramePr>
            <a:graphicFrameLocks noGrp="1"/>
          </p:cNvGraphicFramePr>
          <p:nvPr>
            <p:extLst>
              <p:ext uri="{D42A27DB-BD31-4B8C-83A1-F6EECF244321}">
                <p14:modId xmlns:p14="http://schemas.microsoft.com/office/powerpoint/2010/main" val="3462593781"/>
              </p:ext>
            </p:extLst>
          </p:nvPr>
        </p:nvGraphicFramePr>
        <p:xfrm>
          <a:off x="701674" y="844312"/>
          <a:ext cx="10434886" cy="6077915"/>
        </p:xfrm>
        <a:graphic>
          <a:graphicData uri="http://schemas.openxmlformats.org/drawingml/2006/table">
            <a:tbl>
              <a:tblPr firstRow="1" bandRow="1">
                <a:tableStyleId>{5C22544A-7EE6-4342-B048-85BDC9FD1C3A}</a:tableStyleId>
              </a:tblPr>
              <a:tblGrid>
                <a:gridCol w="1721918">
                  <a:extLst>
                    <a:ext uri="{9D8B030D-6E8A-4147-A177-3AD203B41FA5}">
                      <a16:colId xmlns:a16="http://schemas.microsoft.com/office/drawing/2014/main" val="2760838290"/>
                    </a:ext>
                  </a:extLst>
                </a:gridCol>
                <a:gridCol w="3456384">
                  <a:extLst>
                    <a:ext uri="{9D8B030D-6E8A-4147-A177-3AD203B41FA5}">
                      <a16:colId xmlns:a16="http://schemas.microsoft.com/office/drawing/2014/main" val="2286091541"/>
                    </a:ext>
                  </a:extLst>
                </a:gridCol>
                <a:gridCol w="1080120">
                  <a:extLst>
                    <a:ext uri="{9D8B030D-6E8A-4147-A177-3AD203B41FA5}">
                      <a16:colId xmlns:a16="http://schemas.microsoft.com/office/drawing/2014/main" val="110947250"/>
                    </a:ext>
                  </a:extLst>
                </a:gridCol>
                <a:gridCol w="4176464">
                  <a:extLst>
                    <a:ext uri="{9D8B030D-6E8A-4147-A177-3AD203B41FA5}">
                      <a16:colId xmlns:a16="http://schemas.microsoft.com/office/drawing/2014/main" val="482293716"/>
                    </a:ext>
                  </a:extLst>
                </a:gridCol>
              </a:tblGrid>
              <a:tr h="335984">
                <a:tc>
                  <a:txBody>
                    <a:bodyPr/>
                    <a:lstStyle/>
                    <a:p>
                      <a:r>
                        <a:rPr lang="da-DK" dirty="0"/>
                        <a:t>Emne</a:t>
                      </a:r>
                    </a:p>
                  </a:txBody>
                  <a:tcPr/>
                </a:tc>
                <a:tc>
                  <a:txBody>
                    <a:bodyPr/>
                    <a:lstStyle/>
                    <a:p>
                      <a:r>
                        <a:rPr lang="da-DK" dirty="0"/>
                        <a:t>Beskrivelse </a:t>
                      </a:r>
                    </a:p>
                  </a:txBody>
                  <a:tcPr/>
                </a:tc>
                <a:tc>
                  <a:txBody>
                    <a:bodyPr/>
                    <a:lstStyle/>
                    <a:p>
                      <a:r>
                        <a:rPr lang="da-DK" dirty="0"/>
                        <a:t>Status </a:t>
                      </a:r>
                    </a:p>
                  </a:txBody>
                  <a:tcPr/>
                </a:tc>
                <a:tc>
                  <a:txBody>
                    <a:bodyPr/>
                    <a:lstStyle/>
                    <a:p>
                      <a:r>
                        <a:rPr lang="da-DK" dirty="0"/>
                        <a:t>Behandling </a:t>
                      </a:r>
                    </a:p>
                  </a:txBody>
                  <a:tcPr/>
                </a:tc>
                <a:extLst>
                  <a:ext uri="{0D108BD9-81ED-4DB2-BD59-A6C34878D82A}">
                    <a16:rowId xmlns:a16="http://schemas.microsoft.com/office/drawing/2014/main" val="2364134895"/>
                  </a:ext>
                </a:extLst>
              </a:tr>
              <a:tr h="1427932">
                <a:tc>
                  <a:txBody>
                    <a:bodyPr/>
                    <a:lstStyle/>
                    <a:p>
                      <a:r>
                        <a:rPr lang="da-DK" sz="1200" dirty="0">
                          <a:latin typeface="+mn-lt"/>
                        </a:rPr>
                        <a:t>Virksomhed post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effectLst/>
                          <a:latin typeface="+mn-lt"/>
                          <a:ea typeface="Times New Roman" panose="02020603050405020304" pitchFamily="18" charset="0"/>
                        </a:rPr>
                        <a:t>Brugere får beskeden ingen adgang når de forsøger at tilgå </a:t>
                      </a:r>
                      <a:r>
                        <a:rPr lang="da-DK" sz="1200" dirty="0" err="1">
                          <a:effectLst/>
                          <a:latin typeface="+mn-lt"/>
                          <a:ea typeface="Times New Roman" panose="02020603050405020304" pitchFamily="18" charset="0"/>
                        </a:rPr>
                        <a:t>NyDP</a:t>
                      </a:r>
                      <a:r>
                        <a:rPr lang="da-DK" sz="1200" dirty="0">
                          <a:effectLst/>
                          <a:latin typeface="+mn-lt"/>
                          <a:ea typeface="Times New Roman" panose="02020603050405020304" pitchFamily="18" charset="0"/>
                        </a:rPr>
                        <a:t> på virk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effectLst/>
                        <a:latin typeface="+mn-lt"/>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effectLst/>
                          <a:latin typeface="+mn-lt"/>
                          <a:ea typeface="Calibri" panose="020F0502020204030204" pitchFamily="34" charset="0"/>
                        </a:rPr>
                        <a:t>De er korrekt sat op, men får stadig denne besked. </a:t>
                      </a:r>
                    </a:p>
                  </a:txBody>
                  <a:tcPr/>
                </a:tc>
                <a:tc>
                  <a:txBody>
                    <a:bodyPr/>
                    <a:lstStyle/>
                    <a:p>
                      <a:r>
                        <a:rPr lang="da-DK" sz="1200" dirty="0">
                          <a:latin typeface="+mn-lt"/>
                        </a:rPr>
                        <a:t>N/A </a:t>
                      </a:r>
                    </a:p>
                  </a:txBody>
                  <a:tcPr/>
                </a:tc>
                <a:tc>
                  <a:txBody>
                    <a:bodyPr/>
                    <a:lstStyle/>
                    <a:p>
                      <a:r>
                        <a:rPr lang="da-DK" sz="1200" dirty="0">
                          <a:latin typeface="+mn-lt"/>
                        </a:rPr>
                        <a:t>Hvis de rettighedsadministrator og ikke kan logge ind. Så skal de gå på rettighedsportalen og give dem selv adgang til at logge ind. Hvis man er medarbejder skal man få sin rettighedsadministrator til at give denne adgang som eksempel ved at anmode i rettighedsportalen.  </a:t>
                      </a:r>
                    </a:p>
                    <a:p>
                      <a:endParaRPr lang="da-DK" sz="1200" dirty="0">
                        <a:latin typeface="+mn-lt"/>
                      </a:endParaRPr>
                    </a:p>
                    <a:p>
                      <a:r>
                        <a:rPr lang="da-DK" sz="1200" dirty="0">
                          <a:latin typeface="+mn-lt"/>
                        </a:rPr>
                        <a:t>Hvis der er fejl ved login så skal de oprette en </a:t>
                      </a:r>
                      <a:r>
                        <a:rPr lang="da-DK" sz="1200" dirty="0" err="1">
                          <a:latin typeface="+mn-lt"/>
                        </a:rPr>
                        <a:t>ticket</a:t>
                      </a:r>
                      <a:r>
                        <a:rPr lang="da-DK" sz="1200" dirty="0">
                          <a:latin typeface="+mn-lt"/>
                        </a:rPr>
                        <a:t> ved service </a:t>
                      </a:r>
                      <a:r>
                        <a:rPr lang="da-DK" sz="1200" dirty="0" err="1">
                          <a:latin typeface="+mn-lt"/>
                        </a:rPr>
                        <a:t>desken</a:t>
                      </a:r>
                      <a:r>
                        <a:rPr lang="da-DK" sz="1200" dirty="0">
                          <a:latin typeface="+mn-lt"/>
                        </a:rPr>
                        <a:t>.  </a:t>
                      </a:r>
                    </a:p>
                    <a:p>
                      <a:endParaRPr lang="da-DK" sz="1200" dirty="0">
                        <a:latin typeface="+mn-lt"/>
                      </a:endParaRPr>
                    </a:p>
                    <a:p>
                      <a:r>
                        <a:rPr lang="da-DK" sz="1200" dirty="0">
                          <a:latin typeface="+mn-lt"/>
                        </a:rPr>
                        <a:t>Link til www.rettighedsportalen.dk/mine-adgange/ </a:t>
                      </a:r>
                      <a:r>
                        <a:rPr lang="da-DK" sz="1200" dirty="0">
                          <a:latin typeface="+mn-lt"/>
                          <a:sym typeface="Wingdings" panose="05000000000000000000" pitchFamily="2" charset="2"/>
                        </a:rPr>
                        <a:t> her kan brugeren selv se hvilken adgange de har </a:t>
                      </a:r>
                      <a:endParaRPr lang="da-DK" sz="1200" dirty="0">
                        <a:latin typeface="+mn-lt"/>
                      </a:endParaRPr>
                    </a:p>
                  </a:txBody>
                  <a:tcPr/>
                </a:tc>
                <a:extLst>
                  <a:ext uri="{0D108BD9-81ED-4DB2-BD59-A6C34878D82A}">
                    <a16:rowId xmlns:a16="http://schemas.microsoft.com/office/drawing/2014/main" val="1438451759"/>
                  </a:ext>
                </a:extLst>
              </a:tr>
              <a:tr h="1427932">
                <a:tc>
                  <a:txBody>
                    <a:bodyPr/>
                    <a:lstStyle/>
                    <a:p>
                      <a:r>
                        <a:rPr lang="da-DK" sz="1200" dirty="0">
                          <a:latin typeface="+mn-lt"/>
                        </a:rPr>
                        <a:t>Virksomhed post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effectLst/>
                          <a:latin typeface="+mn-lt"/>
                          <a:ea typeface="Times New Roman" panose="02020603050405020304" pitchFamily="18" charset="0"/>
                        </a:rPr>
                        <a:t>Virksomheder som ikke får post gennem modtagersystemet</a:t>
                      </a:r>
                      <a:endParaRPr lang="da-DK" sz="1200" dirty="0">
                        <a:effectLst/>
                        <a:latin typeface="+mn-lt"/>
                        <a:ea typeface="Calibri" panose="020F0502020204030204" pitchFamily="34" charset="0"/>
                      </a:endParaRPr>
                    </a:p>
                  </a:txBody>
                  <a:tcPr/>
                </a:tc>
                <a:tc>
                  <a:txBody>
                    <a:bodyPr/>
                    <a:lstStyle/>
                    <a:p>
                      <a:r>
                        <a:rPr lang="da-DK" sz="1200" dirty="0">
                          <a:latin typeface="+mn-lt"/>
                        </a:rPr>
                        <a:t>Kendt fejl </a:t>
                      </a:r>
                    </a:p>
                  </a:txBody>
                  <a:tcPr/>
                </a:tc>
                <a:tc>
                  <a:txBody>
                    <a:bodyPr/>
                    <a:lstStyle/>
                    <a:p>
                      <a:r>
                        <a:rPr lang="da-DK" sz="1200" dirty="0">
                          <a:latin typeface="+mn-lt"/>
                        </a:rPr>
                        <a:t>Nogen virksomheder har oplevet at modtage post i deres CVR postkasse. Dog er denne post også kommet frem til deres modtager system. </a:t>
                      </a:r>
                    </a:p>
                    <a:p>
                      <a:endParaRPr lang="da-DK" sz="1200" dirty="0">
                        <a:latin typeface="+mn-lt"/>
                      </a:endParaRPr>
                    </a:p>
                    <a:p>
                      <a:r>
                        <a:rPr lang="da-DK" sz="1200" dirty="0">
                          <a:latin typeface="+mn-lt"/>
                        </a:rPr>
                        <a:t>Hvis overstående ikke gør sig gældende, bør virksomheden dobbelttjekke deres modtagersystems opsætning. Hvis alt ser korrekt ud og er aktivt. Bør det indmeldes i </a:t>
                      </a:r>
                      <a:r>
                        <a:rPr lang="da-DK" sz="1200" dirty="0" err="1">
                          <a:latin typeface="+mn-lt"/>
                        </a:rPr>
                        <a:t>servicedesken</a:t>
                      </a:r>
                      <a:r>
                        <a:rPr lang="da-DK" sz="1200" dirty="0">
                          <a:latin typeface="+mn-lt"/>
                        </a:rPr>
                        <a:t> </a:t>
                      </a:r>
                    </a:p>
                  </a:txBody>
                  <a:tcPr/>
                </a:tc>
                <a:extLst>
                  <a:ext uri="{0D108BD9-81ED-4DB2-BD59-A6C34878D82A}">
                    <a16:rowId xmlns:a16="http://schemas.microsoft.com/office/drawing/2014/main" val="2094342483"/>
                  </a:ext>
                </a:extLst>
              </a:tr>
              <a:tr h="5879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latin typeface="+mn-lt"/>
                        </a:rPr>
                        <a:t>Virksomhed post </a:t>
                      </a:r>
                    </a:p>
                    <a:p>
                      <a:endParaRPr lang="da-DK" sz="1200" dirty="0">
                        <a:latin typeface="+mn-lt"/>
                      </a:endParaRPr>
                    </a:p>
                  </a:txBody>
                  <a:tcPr/>
                </a:tc>
                <a:tc>
                  <a:txBody>
                    <a:bodyPr/>
                    <a:lstStyle/>
                    <a:p>
                      <a:r>
                        <a:rPr lang="da-DK" sz="1200" dirty="0">
                          <a:latin typeface="+mn-lt"/>
                        </a:rPr>
                        <a:t>CVR nummer fremgår ikke af notifikationsmail, så brugere ved ikke hvilken postkasse de skal tjekke</a:t>
                      </a:r>
                    </a:p>
                  </a:txBody>
                  <a:tcPr/>
                </a:tc>
                <a:tc>
                  <a:txBody>
                    <a:bodyPr/>
                    <a:lstStyle/>
                    <a:p>
                      <a:r>
                        <a:rPr lang="da-DK" sz="1200" dirty="0">
                          <a:latin typeface="+mn-lt"/>
                        </a:rPr>
                        <a:t>Løst (22-03-2022) </a:t>
                      </a:r>
                    </a:p>
                  </a:txBody>
                  <a:tcPr/>
                </a:tc>
                <a:tc>
                  <a:txBody>
                    <a:bodyPr/>
                    <a:lstStyle/>
                    <a:p>
                      <a:r>
                        <a:rPr lang="da-DK" sz="1200" dirty="0">
                          <a:latin typeface="+mn-lt"/>
                        </a:rPr>
                        <a:t>Løst </a:t>
                      </a:r>
                    </a:p>
                  </a:txBody>
                  <a:tcPr/>
                </a:tc>
                <a:extLst>
                  <a:ext uri="{0D108BD9-81ED-4DB2-BD59-A6C34878D82A}">
                    <a16:rowId xmlns:a16="http://schemas.microsoft.com/office/drawing/2014/main" val="1798775862"/>
                  </a:ext>
                </a:extLst>
              </a:tr>
              <a:tr h="419980">
                <a:tc>
                  <a:txBody>
                    <a:bodyPr/>
                    <a:lstStyle/>
                    <a:p>
                      <a:r>
                        <a:rPr lang="da-DK" sz="1200" dirty="0">
                          <a:latin typeface="+mn-lt"/>
                        </a:rPr>
                        <a:t>Virksomhed adgang</a:t>
                      </a:r>
                    </a:p>
                  </a:txBody>
                  <a:tcPr/>
                </a:tc>
                <a:tc>
                  <a:txBody>
                    <a:bodyPr/>
                    <a:lstStyle/>
                    <a:p>
                      <a:r>
                        <a:rPr lang="da-DK" sz="1200" dirty="0">
                          <a:latin typeface="+mn-lt"/>
                        </a:rPr>
                        <a:t>Hvordan får brugere adgang til Digital Post for lukkede virksomheder</a:t>
                      </a:r>
                    </a:p>
                  </a:txBody>
                  <a:tcPr/>
                </a:tc>
                <a:tc>
                  <a:txBody>
                    <a:bodyPr/>
                    <a:lstStyle/>
                    <a:p>
                      <a:r>
                        <a:rPr lang="da-DK" sz="1200" dirty="0">
                          <a:latin typeface="+mn-lt"/>
                        </a:rPr>
                        <a:t>Kendt fejl </a:t>
                      </a:r>
                    </a:p>
                  </a:txBody>
                  <a:tcPr/>
                </a:tc>
                <a:tc>
                  <a:txBody>
                    <a:bodyPr/>
                    <a:lstStyle/>
                    <a:p>
                      <a:r>
                        <a:rPr lang="da-DK" sz="1200" dirty="0">
                          <a:latin typeface="+mn-lt"/>
                        </a:rPr>
                        <a:t>De skal oprette en bestilling (service </a:t>
                      </a:r>
                      <a:r>
                        <a:rPr lang="da-DK" sz="1200" dirty="0" err="1">
                          <a:latin typeface="+mn-lt"/>
                        </a:rPr>
                        <a:t>desk</a:t>
                      </a:r>
                      <a:r>
                        <a:rPr lang="da-DK" sz="1200" dirty="0">
                          <a:latin typeface="+mn-lt"/>
                        </a:rPr>
                        <a:t> </a:t>
                      </a:r>
                      <a:r>
                        <a:rPr lang="da-DK" sz="1200" dirty="0" err="1">
                          <a:latin typeface="+mn-lt"/>
                        </a:rPr>
                        <a:t>ticket</a:t>
                      </a:r>
                      <a:r>
                        <a:rPr lang="da-DK" sz="1200" dirty="0">
                          <a:latin typeface="+mn-lt"/>
                        </a:rPr>
                        <a:t>).</a:t>
                      </a:r>
                      <a:r>
                        <a:rPr lang="da-DK" sz="1200" baseline="0" dirty="0">
                          <a:latin typeface="+mn-lt"/>
                        </a:rPr>
                        <a:t> </a:t>
                      </a:r>
                      <a:r>
                        <a:rPr lang="da-DK" sz="1200" dirty="0">
                          <a:latin typeface="+mn-lt"/>
                        </a:rPr>
                        <a:t> </a:t>
                      </a:r>
                    </a:p>
                  </a:txBody>
                  <a:tcPr/>
                </a:tc>
                <a:extLst>
                  <a:ext uri="{0D108BD9-81ED-4DB2-BD59-A6C34878D82A}">
                    <a16:rowId xmlns:a16="http://schemas.microsoft.com/office/drawing/2014/main" val="2794731142"/>
                  </a:ext>
                </a:extLst>
              </a:tr>
              <a:tr h="5879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latin typeface="+mn-lt"/>
                        </a:rPr>
                        <a:t>Virksomhed post </a:t>
                      </a:r>
                    </a:p>
                    <a:p>
                      <a:endParaRPr lang="da-DK" sz="1200" dirty="0">
                        <a:latin typeface="+mn-lt"/>
                      </a:endParaRPr>
                    </a:p>
                  </a:txBody>
                  <a:tcPr/>
                </a:tc>
                <a:tc>
                  <a:txBody>
                    <a:bodyPr/>
                    <a:lstStyle/>
                    <a:p>
                      <a:r>
                        <a:rPr lang="da-DK" sz="1200" dirty="0">
                          <a:latin typeface="+mn-lt"/>
                        </a:rPr>
                        <a:t>Migreret post ligger i indbakken og alt er markeret som ulæst. Kun nogle mappe er flyttet over</a:t>
                      </a:r>
                    </a:p>
                  </a:txBody>
                  <a:tcPr/>
                </a:tc>
                <a:tc>
                  <a:txBody>
                    <a:bodyPr/>
                    <a:lstStyle/>
                    <a:p>
                      <a:r>
                        <a:rPr lang="da-DK" sz="1200" dirty="0">
                          <a:latin typeface="+mn-lt"/>
                        </a:rPr>
                        <a:t>Under analyse </a:t>
                      </a:r>
                    </a:p>
                  </a:txBody>
                  <a:tcPr/>
                </a:tc>
                <a:tc>
                  <a:txBody>
                    <a:bodyPr/>
                    <a:lstStyle/>
                    <a:p>
                      <a:r>
                        <a:rPr lang="da-DK" sz="1200" dirty="0">
                          <a:latin typeface="+mn-lt"/>
                        </a:rPr>
                        <a:t>Kendt fejl der arbejdes på en løsning. Men posten er korrekt placeret, det er kun tale om at den er markeret ulæst ved en fejl der er altså ikke tale om ny post </a:t>
                      </a:r>
                    </a:p>
                  </a:txBody>
                  <a:tcPr/>
                </a:tc>
                <a:extLst>
                  <a:ext uri="{0D108BD9-81ED-4DB2-BD59-A6C34878D82A}">
                    <a16:rowId xmlns:a16="http://schemas.microsoft.com/office/drawing/2014/main" val="3738334381"/>
                  </a:ext>
                </a:extLst>
              </a:tr>
              <a:tr h="3171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latin typeface="+mn-lt"/>
                        </a:rPr>
                        <a:t>Virksomhed post </a:t>
                      </a:r>
                    </a:p>
                  </a:txBody>
                  <a:tcPr/>
                </a:tc>
                <a:tc>
                  <a:txBody>
                    <a:bodyPr/>
                    <a:lstStyle/>
                    <a:p>
                      <a:r>
                        <a:rPr lang="da-DK" sz="1200" dirty="0">
                          <a:latin typeface="+mn-lt"/>
                        </a:rPr>
                        <a:t>Virksomhed kan ikke vedhæfte zip-filer</a:t>
                      </a:r>
                    </a:p>
                  </a:txBody>
                  <a:tcPr/>
                </a:tc>
                <a:tc>
                  <a:txBody>
                    <a:bodyPr/>
                    <a:lstStyle/>
                    <a:p>
                      <a:r>
                        <a:rPr lang="da-DK" sz="1200" dirty="0">
                          <a:latin typeface="+mn-lt"/>
                        </a:rPr>
                        <a:t>N/A</a:t>
                      </a:r>
                    </a:p>
                  </a:txBody>
                  <a:tcPr/>
                </a:tc>
                <a:tc>
                  <a:txBody>
                    <a:bodyPr/>
                    <a:lstStyle/>
                    <a:p>
                      <a:r>
                        <a:rPr lang="da-DK" sz="1200" dirty="0" err="1">
                          <a:latin typeface="+mn-lt"/>
                        </a:rPr>
                        <a:t>NgDP</a:t>
                      </a:r>
                      <a:r>
                        <a:rPr lang="da-DK" sz="1200" dirty="0">
                          <a:latin typeface="+mn-lt"/>
                        </a:rPr>
                        <a:t> understøtter ikke ZIP filer og kommer ikke til det. </a:t>
                      </a:r>
                    </a:p>
                  </a:txBody>
                  <a:tcPr/>
                </a:tc>
                <a:extLst>
                  <a:ext uri="{0D108BD9-81ED-4DB2-BD59-A6C34878D82A}">
                    <a16:rowId xmlns:a16="http://schemas.microsoft.com/office/drawing/2014/main" val="2628813061"/>
                  </a:ext>
                </a:extLst>
              </a:tr>
            </a:tbl>
          </a:graphicData>
        </a:graphic>
      </p:graphicFrame>
    </p:spTree>
    <p:extLst>
      <p:ext uri="{BB962C8B-B14F-4D97-AF65-F5344CB8AC3E}">
        <p14:creationId xmlns:p14="http://schemas.microsoft.com/office/powerpoint/2010/main" val="4072160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874AC-A02A-4786-AEAA-10944E017396}"/>
              </a:ext>
            </a:extLst>
          </p:cNvPr>
          <p:cNvSpPr>
            <a:spLocks noGrp="1"/>
          </p:cNvSpPr>
          <p:nvPr>
            <p:ph type="title"/>
          </p:nvPr>
        </p:nvSpPr>
        <p:spPr/>
        <p:txBody>
          <a:bodyPr/>
          <a:lstStyle/>
          <a:p>
            <a:r>
              <a:rPr lang="da-DK" dirty="0">
                <a:solidFill>
                  <a:schemeClr val="tx1"/>
                </a:solidFill>
              </a:rPr>
              <a:t>Support sager - DSS</a:t>
            </a:r>
          </a:p>
        </p:txBody>
      </p:sp>
      <p:sp>
        <p:nvSpPr>
          <p:cNvPr id="4" name="Pladsholder til slidenummer 3">
            <a:extLst>
              <a:ext uri="{FF2B5EF4-FFF2-40B4-BE49-F238E27FC236}">
                <a16:creationId xmlns:a16="http://schemas.microsoft.com/office/drawing/2014/main" id="{339AE253-5C57-4EAA-ADD1-EBBFC9ABE005}"/>
              </a:ext>
            </a:extLst>
          </p:cNvPr>
          <p:cNvSpPr>
            <a:spLocks noGrp="1"/>
          </p:cNvSpPr>
          <p:nvPr>
            <p:ph type="sldNum" sz="quarter" idx="12"/>
          </p:nvPr>
        </p:nvSpPr>
        <p:spPr/>
        <p:txBody>
          <a:bodyPr/>
          <a:lstStyle/>
          <a:p>
            <a:fld id="{80AE25ED-097C-4BDC-A7CE-FA97BD9CA3B5}" type="slidenum">
              <a:rPr lang="da-DK" smtClean="0"/>
              <a:pPr/>
              <a:t>3</a:t>
            </a:fld>
            <a:endParaRPr lang="da-DK" dirty="0"/>
          </a:p>
        </p:txBody>
      </p:sp>
      <p:graphicFrame>
        <p:nvGraphicFramePr>
          <p:cNvPr id="5" name="Tabel 5">
            <a:extLst>
              <a:ext uri="{FF2B5EF4-FFF2-40B4-BE49-F238E27FC236}">
                <a16:creationId xmlns:a16="http://schemas.microsoft.com/office/drawing/2014/main" id="{FDA6BB31-004C-49C3-84DA-53948E169846}"/>
              </a:ext>
            </a:extLst>
          </p:cNvPr>
          <p:cNvGraphicFramePr>
            <a:graphicFrameLocks noGrp="1"/>
          </p:cNvGraphicFramePr>
          <p:nvPr>
            <p:extLst>
              <p:ext uri="{D42A27DB-BD31-4B8C-83A1-F6EECF244321}">
                <p14:modId xmlns:p14="http://schemas.microsoft.com/office/powerpoint/2010/main" val="3648811393"/>
              </p:ext>
            </p:extLst>
          </p:nvPr>
        </p:nvGraphicFramePr>
        <p:xfrm>
          <a:off x="701674" y="844312"/>
          <a:ext cx="10434886" cy="4942840"/>
        </p:xfrm>
        <a:graphic>
          <a:graphicData uri="http://schemas.openxmlformats.org/drawingml/2006/table">
            <a:tbl>
              <a:tblPr firstRow="1" bandRow="1">
                <a:tableStyleId>{5C22544A-7EE6-4342-B048-85BDC9FD1C3A}</a:tableStyleId>
              </a:tblPr>
              <a:tblGrid>
                <a:gridCol w="1721918">
                  <a:extLst>
                    <a:ext uri="{9D8B030D-6E8A-4147-A177-3AD203B41FA5}">
                      <a16:colId xmlns:a16="http://schemas.microsoft.com/office/drawing/2014/main" val="2760838290"/>
                    </a:ext>
                  </a:extLst>
                </a:gridCol>
                <a:gridCol w="3456384">
                  <a:extLst>
                    <a:ext uri="{9D8B030D-6E8A-4147-A177-3AD203B41FA5}">
                      <a16:colId xmlns:a16="http://schemas.microsoft.com/office/drawing/2014/main" val="2286091541"/>
                    </a:ext>
                  </a:extLst>
                </a:gridCol>
                <a:gridCol w="1152128">
                  <a:extLst>
                    <a:ext uri="{9D8B030D-6E8A-4147-A177-3AD203B41FA5}">
                      <a16:colId xmlns:a16="http://schemas.microsoft.com/office/drawing/2014/main" val="110947250"/>
                    </a:ext>
                  </a:extLst>
                </a:gridCol>
                <a:gridCol w="4104456">
                  <a:extLst>
                    <a:ext uri="{9D8B030D-6E8A-4147-A177-3AD203B41FA5}">
                      <a16:colId xmlns:a16="http://schemas.microsoft.com/office/drawing/2014/main" val="482293716"/>
                    </a:ext>
                  </a:extLst>
                </a:gridCol>
              </a:tblGrid>
              <a:tr h="370840">
                <a:tc>
                  <a:txBody>
                    <a:bodyPr/>
                    <a:lstStyle/>
                    <a:p>
                      <a:r>
                        <a:rPr lang="da-DK" dirty="0"/>
                        <a:t>Emne</a:t>
                      </a:r>
                    </a:p>
                  </a:txBody>
                  <a:tcPr/>
                </a:tc>
                <a:tc>
                  <a:txBody>
                    <a:bodyPr/>
                    <a:lstStyle/>
                    <a:p>
                      <a:r>
                        <a:rPr lang="da-DK" dirty="0"/>
                        <a:t>Beskrivelse </a:t>
                      </a:r>
                    </a:p>
                  </a:txBody>
                  <a:tcPr/>
                </a:tc>
                <a:tc>
                  <a:txBody>
                    <a:bodyPr/>
                    <a:lstStyle/>
                    <a:p>
                      <a:r>
                        <a:rPr lang="da-DK" dirty="0"/>
                        <a:t>Status </a:t>
                      </a:r>
                    </a:p>
                  </a:txBody>
                  <a:tcPr/>
                </a:tc>
                <a:tc>
                  <a:txBody>
                    <a:bodyPr/>
                    <a:lstStyle/>
                    <a:p>
                      <a:r>
                        <a:rPr lang="da-DK" dirty="0"/>
                        <a:t>Behandling </a:t>
                      </a:r>
                    </a:p>
                  </a:txBody>
                  <a:tcPr/>
                </a:tc>
                <a:extLst>
                  <a:ext uri="{0D108BD9-81ED-4DB2-BD59-A6C34878D82A}">
                    <a16:rowId xmlns:a16="http://schemas.microsoft.com/office/drawing/2014/main" val="2364134895"/>
                  </a:ext>
                </a:extLst>
              </a:tr>
              <a:tr h="370840">
                <a:tc>
                  <a:txBody>
                    <a:bodyPr/>
                    <a:lstStyle/>
                    <a:p>
                      <a:r>
                        <a:rPr lang="da-DK" sz="1200" dirty="0">
                          <a:latin typeface="+mn-lt"/>
                        </a:rPr>
                        <a:t>Myndighed modtager system  </a:t>
                      </a:r>
                    </a:p>
                  </a:txBody>
                  <a:tcPr/>
                </a:tc>
                <a:tc>
                  <a:txBody>
                    <a:bodyPr/>
                    <a:lstStyle/>
                    <a:p>
                      <a:r>
                        <a:rPr lang="da-DK" sz="1200" dirty="0">
                          <a:latin typeface="+mn-lt"/>
                        </a:rPr>
                        <a:t>Myndigheder oplever, at posten ikke kommer igennem deres modtager systemer. Posten bliver på virk.dk</a:t>
                      </a:r>
                    </a:p>
                  </a:txBody>
                  <a:tcPr/>
                </a:tc>
                <a:tc>
                  <a:txBody>
                    <a:bodyPr/>
                    <a:lstStyle/>
                    <a:p>
                      <a:r>
                        <a:rPr lang="da-DK" sz="1200" dirty="0">
                          <a:latin typeface="+mn-lt"/>
                        </a:rPr>
                        <a:t>Løst (23-03-2022)</a:t>
                      </a:r>
                    </a:p>
                  </a:txBody>
                  <a:tcPr/>
                </a:tc>
                <a:tc>
                  <a:txBody>
                    <a:bodyPr/>
                    <a:lstStyle/>
                    <a:p>
                      <a:r>
                        <a:rPr lang="da-DK" sz="1200" dirty="0">
                          <a:latin typeface="+mn-lt"/>
                        </a:rPr>
                        <a:t>Der har været en fejl de o første dage (21-22/3) her som er løst. </a:t>
                      </a:r>
                    </a:p>
                    <a:p>
                      <a:endParaRPr lang="da-DK" sz="1200" dirty="0">
                        <a:latin typeface="+mn-lt"/>
                      </a:endParaRPr>
                    </a:p>
                    <a:p>
                      <a:r>
                        <a:rPr lang="da-DK" sz="1200" dirty="0">
                          <a:latin typeface="+mn-lt"/>
                        </a:rPr>
                        <a:t>Så bør virksomheden dobbelttjekke deres modtagersystems opsætning. Hvis alt ser korrekt ud og er aktivt, bør det indmeldes i service </a:t>
                      </a:r>
                      <a:r>
                        <a:rPr lang="da-DK" sz="1200" dirty="0" err="1">
                          <a:latin typeface="+mn-lt"/>
                        </a:rPr>
                        <a:t>desk</a:t>
                      </a:r>
                      <a:r>
                        <a:rPr lang="da-DK" sz="1200" dirty="0">
                          <a:latin typeface="+mn-lt"/>
                        </a:rPr>
                        <a:t>.</a:t>
                      </a:r>
                    </a:p>
                  </a:txBody>
                  <a:tcPr/>
                </a:tc>
                <a:extLst>
                  <a:ext uri="{0D108BD9-81ED-4DB2-BD59-A6C34878D82A}">
                    <a16:rowId xmlns:a16="http://schemas.microsoft.com/office/drawing/2014/main" val="1798775862"/>
                  </a:ext>
                </a:extLst>
              </a:tr>
              <a:tr h="370840">
                <a:tc>
                  <a:txBody>
                    <a:bodyPr/>
                    <a:lstStyle/>
                    <a:p>
                      <a:r>
                        <a:rPr lang="da-DK" sz="1200" dirty="0">
                          <a:latin typeface="+mn-lt"/>
                        </a:rPr>
                        <a:t>Myndighed borgerservice </a:t>
                      </a:r>
                    </a:p>
                  </a:txBody>
                  <a:tcPr/>
                </a:tc>
                <a:tc>
                  <a:txBody>
                    <a:bodyPr/>
                    <a:lstStyle/>
                    <a:p>
                      <a:r>
                        <a:rPr lang="da-DK" sz="1200" dirty="0">
                          <a:latin typeface="+mn-lt"/>
                        </a:rPr>
                        <a:t>Hvis brugere er tildelt rettigheden borgerservicemedarbejder får de en besked om, at disse ikke kan kombineres med andre rettigheder.</a:t>
                      </a:r>
                    </a:p>
                  </a:txBody>
                  <a:tcPr/>
                </a:tc>
                <a:tc>
                  <a:txBody>
                    <a:bodyPr/>
                    <a:lstStyle/>
                    <a:p>
                      <a:r>
                        <a:rPr lang="da-DK" sz="1200" dirty="0">
                          <a:latin typeface="+mn-lt"/>
                        </a:rPr>
                        <a:t>Kendt problemstilling</a:t>
                      </a:r>
                    </a:p>
                  </a:txBody>
                  <a:tcPr/>
                </a:tc>
                <a:tc>
                  <a:txBody>
                    <a:bodyPr/>
                    <a:lstStyle/>
                    <a:p>
                      <a:r>
                        <a:rPr lang="da-DK" sz="1200" dirty="0">
                          <a:latin typeface="+mn-lt"/>
                        </a:rPr>
                        <a:t>Vi ved der er udfordring her, det burde virke ift. log og borgerservice medarbejder. Gerne med en oversigt over hvad der kan kombineres og hvad der ikke kan kombineres.</a:t>
                      </a:r>
                    </a:p>
                  </a:txBody>
                  <a:tcPr/>
                </a:tc>
                <a:extLst>
                  <a:ext uri="{0D108BD9-81ED-4DB2-BD59-A6C34878D82A}">
                    <a16:rowId xmlns:a16="http://schemas.microsoft.com/office/drawing/2014/main" val="2794731142"/>
                  </a:ext>
                </a:extLst>
              </a:tr>
              <a:tr h="370840">
                <a:tc>
                  <a:txBody>
                    <a:bodyPr/>
                    <a:lstStyle/>
                    <a:p>
                      <a:r>
                        <a:rPr lang="da-DK" sz="1200" dirty="0">
                          <a:latin typeface="+mn-lt"/>
                        </a:rPr>
                        <a:t>Myndighed borgerservice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effectLst/>
                          <a:latin typeface="+mn-lt"/>
                          <a:ea typeface="Calibri" panose="020F0502020204030204" pitchFamily="34" charset="0"/>
                        </a:rPr>
                        <a:t>Borgerservicemedarbejdere får fejl, når de forsøger at fritage borgere på AA.</a:t>
                      </a:r>
                    </a:p>
                  </a:txBody>
                  <a:tcPr/>
                </a:tc>
                <a:tc>
                  <a:txBody>
                    <a:bodyPr/>
                    <a:lstStyle/>
                    <a:p>
                      <a:r>
                        <a:rPr lang="da-DK" sz="1200" dirty="0">
                          <a:latin typeface="+mn-lt"/>
                        </a:rPr>
                        <a:t>Kendt fejl </a:t>
                      </a:r>
                    </a:p>
                  </a:txBody>
                  <a:tcPr/>
                </a:tc>
                <a:tc>
                  <a:txBody>
                    <a:bodyPr/>
                    <a:lstStyle/>
                    <a:p>
                      <a:r>
                        <a:rPr lang="da-DK" sz="1200" dirty="0">
                          <a:latin typeface="+mn-lt"/>
                        </a:rPr>
                        <a:t>Den er løst (23-03-2022).   </a:t>
                      </a:r>
                    </a:p>
                  </a:txBody>
                  <a:tcPr/>
                </a:tc>
                <a:extLst>
                  <a:ext uri="{0D108BD9-81ED-4DB2-BD59-A6C34878D82A}">
                    <a16:rowId xmlns:a16="http://schemas.microsoft.com/office/drawing/2014/main" val="3738334381"/>
                  </a:ext>
                </a:extLst>
              </a:tr>
              <a:tr h="370840">
                <a:tc>
                  <a:txBody>
                    <a:bodyPr/>
                    <a:lstStyle/>
                    <a:p>
                      <a:r>
                        <a:rPr lang="da-DK" sz="1200" dirty="0">
                          <a:latin typeface="+mn-lt"/>
                        </a:rPr>
                        <a:t>Borgere post </a:t>
                      </a:r>
                    </a:p>
                  </a:txBody>
                  <a:tcPr/>
                </a:tc>
                <a:tc>
                  <a:txBody>
                    <a:bodyPr/>
                    <a:lstStyle/>
                    <a:p>
                      <a:pPr marL="0" lvl="0" indent="0">
                        <a:buFont typeface="Symbol" panose="05050102010706020507" pitchFamily="18" charset="2"/>
                        <a:buNone/>
                      </a:pPr>
                      <a:r>
                        <a:rPr lang="da-DK" sz="1200" dirty="0">
                          <a:effectLst/>
                          <a:latin typeface="+mn-lt"/>
                          <a:ea typeface="Calibri" panose="020F0502020204030204" pitchFamily="34" charset="0"/>
                        </a:rPr>
                        <a:t>Dog stadig en del kald fra borgere, som er logget på e-boks.dk og ikke kan finde deres post, mapper m.m. </a:t>
                      </a:r>
                    </a:p>
                  </a:txBody>
                  <a:tcPr/>
                </a:tc>
                <a:tc>
                  <a:txBody>
                    <a:bodyPr/>
                    <a:lstStyle/>
                    <a:p>
                      <a:r>
                        <a:rPr lang="da-DK" sz="1200" dirty="0">
                          <a:latin typeface="+mn-lt"/>
                        </a:rPr>
                        <a:t>Kendt fejl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latin typeface="+mn-lt"/>
                        </a:rPr>
                        <a:t>Vi har ikke hentet hele mappestrukturen fra den gamle løsning. Da det kun var de mapper hvor der var offentlig post fra efter 2010 som er migreret.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latin typeface="+mn-lt"/>
                        </a:rPr>
                        <a:t>Privat post som eksempel fra virksomheder kan ikke længere ses på borger.dk eller virk</a:t>
                      </a:r>
                    </a:p>
                    <a:p>
                      <a:endParaRPr lang="da-DK" sz="1200" dirty="0">
                        <a:latin typeface="+mn-lt"/>
                      </a:endParaRPr>
                    </a:p>
                    <a:p>
                      <a:r>
                        <a:rPr lang="da-DK" sz="1200" dirty="0">
                          <a:latin typeface="+mn-lt"/>
                        </a:rPr>
                        <a:t>Mandag den 21/3 oplevede få brugere, at deres postkasser var tomme når de loggede ind. Der er foretaget en rettelse, og tirsdag den 22/3 og det bør derfor ikke forekomme. Hvis det sker, skal det indmeldes.</a:t>
                      </a:r>
                    </a:p>
                  </a:txBody>
                  <a:tcPr/>
                </a:tc>
                <a:extLst>
                  <a:ext uri="{0D108BD9-81ED-4DB2-BD59-A6C34878D82A}">
                    <a16:rowId xmlns:a16="http://schemas.microsoft.com/office/drawing/2014/main" val="2628813061"/>
                  </a:ext>
                </a:extLst>
              </a:tr>
            </a:tbl>
          </a:graphicData>
        </a:graphic>
      </p:graphicFrame>
    </p:spTree>
    <p:extLst>
      <p:ext uri="{BB962C8B-B14F-4D97-AF65-F5344CB8AC3E}">
        <p14:creationId xmlns:p14="http://schemas.microsoft.com/office/powerpoint/2010/main" val="1267611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874AC-A02A-4786-AEAA-10944E017396}"/>
              </a:ext>
            </a:extLst>
          </p:cNvPr>
          <p:cNvSpPr>
            <a:spLocks noGrp="1"/>
          </p:cNvSpPr>
          <p:nvPr>
            <p:ph type="title"/>
          </p:nvPr>
        </p:nvSpPr>
        <p:spPr/>
        <p:txBody>
          <a:bodyPr/>
          <a:lstStyle/>
          <a:p>
            <a:r>
              <a:rPr lang="da-DK" dirty="0">
                <a:solidFill>
                  <a:schemeClr val="tx1"/>
                </a:solidFill>
              </a:rPr>
              <a:t>Support sager - DSS</a:t>
            </a:r>
          </a:p>
        </p:txBody>
      </p:sp>
      <p:sp>
        <p:nvSpPr>
          <p:cNvPr id="4" name="Pladsholder til slidenummer 3">
            <a:extLst>
              <a:ext uri="{FF2B5EF4-FFF2-40B4-BE49-F238E27FC236}">
                <a16:creationId xmlns:a16="http://schemas.microsoft.com/office/drawing/2014/main" id="{339AE253-5C57-4EAA-ADD1-EBBFC9ABE005}"/>
              </a:ext>
            </a:extLst>
          </p:cNvPr>
          <p:cNvSpPr>
            <a:spLocks noGrp="1"/>
          </p:cNvSpPr>
          <p:nvPr>
            <p:ph type="sldNum" sz="quarter" idx="12"/>
          </p:nvPr>
        </p:nvSpPr>
        <p:spPr/>
        <p:txBody>
          <a:bodyPr/>
          <a:lstStyle/>
          <a:p>
            <a:fld id="{80AE25ED-097C-4BDC-A7CE-FA97BD9CA3B5}" type="slidenum">
              <a:rPr lang="da-DK" smtClean="0"/>
              <a:pPr/>
              <a:t>4</a:t>
            </a:fld>
            <a:endParaRPr lang="da-DK" dirty="0"/>
          </a:p>
        </p:txBody>
      </p:sp>
      <p:graphicFrame>
        <p:nvGraphicFramePr>
          <p:cNvPr id="5" name="Tabel 5">
            <a:extLst>
              <a:ext uri="{FF2B5EF4-FFF2-40B4-BE49-F238E27FC236}">
                <a16:creationId xmlns:a16="http://schemas.microsoft.com/office/drawing/2014/main" id="{FDA6BB31-004C-49C3-84DA-53948E169846}"/>
              </a:ext>
            </a:extLst>
          </p:cNvPr>
          <p:cNvGraphicFramePr>
            <a:graphicFrameLocks noGrp="1"/>
          </p:cNvGraphicFramePr>
          <p:nvPr>
            <p:extLst>
              <p:ext uri="{D42A27DB-BD31-4B8C-83A1-F6EECF244321}">
                <p14:modId xmlns:p14="http://schemas.microsoft.com/office/powerpoint/2010/main" val="110464795"/>
              </p:ext>
            </p:extLst>
          </p:nvPr>
        </p:nvGraphicFramePr>
        <p:xfrm>
          <a:off x="701674" y="844312"/>
          <a:ext cx="10434886" cy="2580640"/>
        </p:xfrm>
        <a:graphic>
          <a:graphicData uri="http://schemas.openxmlformats.org/drawingml/2006/table">
            <a:tbl>
              <a:tblPr firstRow="1" bandRow="1">
                <a:tableStyleId>{5C22544A-7EE6-4342-B048-85BDC9FD1C3A}</a:tableStyleId>
              </a:tblPr>
              <a:tblGrid>
                <a:gridCol w="1721918">
                  <a:extLst>
                    <a:ext uri="{9D8B030D-6E8A-4147-A177-3AD203B41FA5}">
                      <a16:colId xmlns:a16="http://schemas.microsoft.com/office/drawing/2014/main" val="2760838290"/>
                    </a:ext>
                  </a:extLst>
                </a:gridCol>
                <a:gridCol w="3456384">
                  <a:extLst>
                    <a:ext uri="{9D8B030D-6E8A-4147-A177-3AD203B41FA5}">
                      <a16:colId xmlns:a16="http://schemas.microsoft.com/office/drawing/2014/main" val="2286091541"/>
                    </a:ext>
                  </a:extLst>
                </a:gridCol>
                <a:gridCol w="1152128">
                  <a:extLst>
                    <a:ext uri="{9D8B030D-6E8A-4147-A177-3AD203B41FA5}">
                      <a16:colId xmlns:a16="http://schemas.microsoft.com/office/drawing/2014/main" val="110947250"/>
                    </a:ext>
                  </a:extLst>
                </a:gridCol>
                <a:gridCol w="4104456">
                  <a:extLst>
                    <a:ext uri="{9D8B030D-6E8A-4147-A177-3AD203B41FA5}">
                      <a16:colId xmlns:a16="http://schemas.microsoft.com/office/drawing/2014/main" val="482293716"/>
                    </a:ext>
                  </a:extLst>
                </a:gridCol>
              </a:tblGrid>
              <a:tr h="370840">
                <a:tc>
                  <a:txBody>
                    <a:bodyPr/>
                    <a:lstStyle/>
                    <a:p>
                      <a:r>
                        <a:rPr lang="da-DK" dirty="0"/>
                        <a:t>Emne</a:t>
                      </a:r>
                    </a:p>
                  </a:txBody>
                  <a:tcPr/>
                </a:tc>
                <a:tc>
                  <a:txBody>
                    <a:bodyPr/>
                    <a:lstStyle/>
                    <a:p>
                      <a:r>
                        <a:rPr lang="da-DK" dirty="0"/>
                        <a:t>Beskrivelse </a:t>
                      </a:r>
                    </a:p>
                  </a:txBody>
                  <a:tcPr/>
                </a:tc>
                <a:tc>
                  <a:txBody>
                    <a:bodyPr/>
                    <a:lstStyle/>
                    <a:p>
                      <a:r>
                        <a:rPr lang="da-DK" dirty="0"/>
                        <a:t>Status </a:t>
                      </a:r>
                    </a:p>
                  </a:txBody>
                  <a:tcPr/>
                </a:tc>
                <a:tc>
                  <a:txBody>
                    <a:bodyPr/>
                    <a:lstStyle/>
                    <a:p>
                      <a:r>
                        <a:rPr lang="da-DK" dirty="0"/>
                        <a:t>Behandling </a:t>
                      </a:r>
                    </a:p>
                  </a:txBody>
                  <a:tcPr/>
                </a:tc>
                <a:extLst>
                  <a:ext uri="{0D108BD9-81ED-4DB2-BD59-A6C34878D82A}">
                    <a16:rowId xmlns:a16="http://schemas.microsoft.com/office/drawing/2014/main" val="2364134895"/>
                  </a:ext>
                </a:extLst>
              </a:tr>
              <a:tr h="370840">
                <a:tc>
                  <a:txBody>
                    <a:bodyPr/>
                    <a:lstStyle/>
                    <a:p>
                      <a:r>
                        <a:rPr lang="da-DK" sz="1200" dirty="0">
                          <a:latin typeface="+mn-lt"/>
                        </a:rPr>
                        <a:t>Mapper i </a:t>
                      </a:r>
                      <a:r>
                        <a:rPr lang="da-DK" sz="1200" dirty="0" err="1">
                          <a:latin typeface="+mn-lt"/>
                        </a:rPr>
                        <a:t>borger.dks</a:t>
                      </a:r>
                      <a:r>
                        <a:rPr lang="da-DK" sz="1200" dirty="0">
                          <a:latin typeface="+mn-lt"/>
                        </a:rPr>
                        <a:t> visningsklient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effectLst/>
                          <a:latin typeface="+mn-lt"/>
                          <a:ea typeface="Calibri" panose="020F0502020204030204" pitchFamily="34" charset="0"/>
                        </a:rPr>
                        <a:t>Nogle borgere kan opleve problemer med at flytte post til mapper i </a:t>
                      </a:r>
                      <a:r>
                        <a:rPr lang="da-DK" sz="1200" dirty="0" err="1">
                          <a:effectLst/>
                          <a:latin typeface="+mn-lt"/>
                          <a:ea typeface="Calibri" panose="020F0502020204030204" pitchFamily="34" charset="0"/>
                        </a:rPr>
                        <a:t>borger.dks</a:t>
                      </a:r>
                      <a:r>
                        <a:rPr lang="da-DK" sz="1200" baseline="0" dirty="0">
                          <a:effectLst/>
                          <a:latin typeface="+mn-lt"/>
                          <a:ea typeface="Calibri" panose="020F0502020204030204" pitchFamily="34" charset="0"/>
                        </a:rPr>
                        <a:t> visningsklient. De får en fejl. </a:t>
                      </a:r>
                      <a:endParaRPr lang="da-DK" sz="1200" dirty="0">
                        <a:effectLst/>
                        <a:latin typeface="+mn-lt"/>
                        <a:ea typeface="Calibri" panose="020F0502020204030204" pitchFamily="34" charset="0"/>
                      </a:endParaRPr>
                    </a:p>
                  </a:txBody>
                  <a:tcPr/>
                </a:tc>
                <a:tc>
                  <a:txBody>
                    <a:bodyPr/>
                    <a:lstStyle/>
                    <a:p>
                      <a:r>
                        <a:rPr lang="da-DK" sz="1200" dirty="0">
                          <a:latin typeface="+mn-lt"/>
                        </a:rPr>
                        <a:t>Kendt fejl.</a:t>
                      </a:r>
                    </a:p>
                  </a:txBody>
                  <a:tcPr/>
                </a:tc>
                <a:tc>
                  <a:txBody>
                    <a:bodyPr/>
                    <a:lstStyle/>
                    <a:p>
                      <a:r>
                        <a:rPr lang="da-DK" sz="1200" dirty="0">
                          <a:latin typeface="+mn-lt"/>
                        </a:rPr>
                        <a:t>Der arbejdes på en løsning</a:t>
                      </a:r>
                    </a:p>
                  </a:txBody>
                  <a:tcPr/>
                </a:tc>
                <a:extLst>
                  <a:ext uri="{0D108BD9-81ED-4DB2-BD59-A6C34878D82A}">
                    <a16:rowId xmlns:a16="http://schemas.microsoft.com/office/drawing/2014/main" val="2094342483"/>
                  </a:ext>
                </a:extLst>
              </a:tr>
              <a:tr h="370840">
                <a:tc>
                  <a:txBody>
                    <a:bodyPr/>
                    <a:lstStyle/>
                    <a:p>
                      <a:r>
                        <a:rPr lang="da-DK" sz="1200" dirty="0" err="1">
                          <a:latin typeface="+mn-lt"/>
                        </a:rPr>
                        <a:t>Fritagede</a:t>
                      </a:r>
                      <a:r>
                        <a:rPr lang="da-DK" sz="1200" dirty="0">
                          <a:latin typeface="+mn-lt"/>
                        </a:rPr>
                        <a:t> borgere</a:t>
                      </a:r>
                    </a:p>
                  </a:txBody>
                  <a:tcPr/>
                </a:tc>
                <a:tc>
                  <a:txBody>
                    <a:bodyPr/>
                    <a:lstStyle/>
                    <a:p>
                      <a:r>
                        <a:rPr lang="da-DK" sz="1200" dirty="0">
                          <a:latin typeface="+mn-lt"/>
                        </a:rPr>
                        <a:t>Enkelte</a:t>
                      </a:r>
                      <a:r>
                        <a:rPr lang="da-DK" sz="1200" baseline="0" dirty="0">
                          <a:latin typeface="+mn-lt"/>
                        </a:rPr>
                        <a:t> borgere oplever, at de bør være fritaget, men at de har modtaget post.</a:t>
                      </a:r>
                      <a:endParaRPr lang="da-DK" sz="1200" dirty="0">
                        <a:latin typeface="+mn-lt"/>
                      </a:endParaRPr>
                    </a:p>
                  </a:txBody>
                  <a:tcPr/>
                </a:tc>
                <a:tc>
                  <a:txBody>
                    <a:bodyPr/>
                    <a:lstStyle/>
                    <a:p>
                      <a:r>
                        <a:rPr lang="da-DK" sz="1200" dirty="0">
                          <a:latin typeface="+mn-lt"/>
                        </a:rPr>
                        <a:t>Kendt fejl</a:t>
                      </a:r>
                    </a:p>
                  </a:txBody>
                  <a:tcPr/>
                </a:tc>
                <a:tc>
                  <a:txBody>
                    <a:bodyPr/>
                    <a:lstStyle/>
                    <a:p>
                      <a:r>
                        <a:rPr lang="da-DK" sz="1200" dirty="0">
                          <a:latin typeface="+mn-lt"/>
                        </a:rPr>
                        <a:t>Opret</a:t>
                      </a:r>
                      <a:r>
                        <a:rPr lang="da-DK" sz="1200" baseline="0" dirty="0">
                          <a:latin typeface="+mn-lt"/>
                        </a:rPr>
                        <a:t> service </a:t>
                      </a:r>
                      <a:r>
                        <a:rPr lang="da-DK" sz="1200" baseline="0" dirty="0" err="1">
                          <a:latin typeface="+mn-lt"/>
                        </a:rPr>
                        <a:t>desk</a:t>
                      </a:r>
                      <a:r>
                        <a:rPr lang="da-DK" sz="1200" baseline="0" dirty="0">
                          <a:latin typeface="+mn-lt"/>
                        </a:rPr>
                        <a:t> </a:t>
                      </a:r>
                      <a:r>
                        <a:rPr lang="da-DK" sz="1200" baseline="0" dirty="0" err="1">
                          <a:latin typeface="+mn-lt"/>
                        </a:rPr>
                        <a:t>ticket</a:t>
                      </a:r>
                      <a:r>
                        <a:rPr lang="da-DK" sz="1200" baseline="0" dirty="0">
                          <a:latin typeface="+mn-lt"/>
                        </a:rPr>
                        <a:t>. </a:t>
                      </a:r>
                      <a:endParaRPr lang="da-DK" sz="1200" dirty="0">
                        <a:latin typeface="+mn-lt"/>
                      </a:endParaRPr>
                    </a:p>
                  </a:txBody>
                  <a:tcPr/>
                </a:tc>
                <a:extLst>
                  <a:ext uri="{0D108BD9-81ED-4DB2-BD59-A6C34878D82A}">
                    <a16:rowId xmlns:a16="http://schemas.microsoft.com/office/drawing/2014/main" val="1798775862"/>
                  </a:ext>
                </a:extLst>
              </a:tr>
              <a:tr h="370840">
                <a:tc>
                  <a:txBody>
                    <a:bodyPr/>
                    <a:lstStyle/>
                    <a:p>
                      <a:endParaRPr lang="da-DK" sz="1200" dirty="0">
                        <a:latin typeface="+mn-lt"/>
                      </a:endParaRPr>
                    </a:p>
                  </a:txBody>
                  <a:tcPr/>
                </a:tc>
                <a:tc>
                  <a:txBody>
                    <a:bodyPr/>
                    <a:lstStyle/>
                    <a:p>
                      <a:endParaRPr lang="da-DK" sz="1200" dirty="0">
                        <a:latin typeface="+mn-lt"/>
                      </a:endParaRPr>
                    </a:p>
                  </a:txBody>
                  <a:tcPr/>
                </a:tc>
                <a:tc>
                  <a:txBody>
                    <a:bodyPr/>
                    <a:lstStyle/>
                    <a:p>
                      <a:endParaRPr lang="da-DK" sz="1200" dirty="0">
                        <a:latin typeface="+mn-lt"/>
                      </a:endParaRPr>
                    </a:p>
                  </a:txBody>
                  <a:tcPr/>
                </a:tc>
                <a:tc>
                  <a:txBody>
                    <a:bodyPr/>
                    <a:lstStyle/>
                    <a:p>
                      <a:endParaRPr lang="da-DK" sz="1200" dirty="0">
                        <a:latin typeface="+mn-lt"/>
                      </a:endParaRPr>
                    </a:p>
                  </a:txBody>
                  <a:tcPr/>
                </a:tc>
                <a:extLst>
                  <a:ext uri="{0D108BD9-81ED-4DB2-BD59-A6C34878D82A}">
                    <a16:rowId xmlns:a16="http://schemas.microsoft.com/office/drawing/2014/main" val="2794731142"/>
                  </a:ext>
                </a:extLst>
              </a:tr>
              <a:tr h="370840">
                <a:tc>
                  <a:txBody>
                    <a:bodyPr/>
                    <a:lstStyle/>
                    <a:p>
                      <a:endParaRPr lang="da-DK"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effectLst/>
                        <a:latin typeface="+mn-lt"/>
                        <a:ea typeface="Calibri" panose="020F0502020204030204" pitchFamily="34" charset="0"/>
                      </a:endParaRPr>
                    </a:p>
                  </a:txBody>
                  <a:tcPr/>
                </a:tc>
                <a:tc>
                  <a:txBody>
                    <a:bodyPr/>
                    <a:lstStyle/>
                    <a:p>
                      <a:endParaRPr lang="da-DK" sz="1200" dirty="0">
                        <a:latin typeface="+mn-lt"/>
                      </a:endParaRPr>
                    </a:p>
                  </a:txBody>
                  <a:tcPr/>
                </a:tc>
                <a:tc>
                  <a:txBody>
                    <a:bodyPr/>
                    <a:lstStyle/>
                    <a:p>
                      <a:endParaRPr lang="da-DK" sz="1200" dirty="0">
                        <a:latin typeface="+mn-lt"/>
                      </a:endParaRPr>
                    </a:p>
                  </a:txBody>
                  <a:tcPr/>
                </a:tc>
                <a:extLst>
                  <a:ext uri="{0D108BD9-81ED-4DB2-BD59-A6C34878D82A}">
                    <a16:rowId xmlns:a16="http://schemas.microsoft.com/office/drawing/2014/main" val="3738334381"/>
                  </a:ext>
                </a:extLst>
              </a:tr>
              <a:tr h="370840">
                <a:tc>
                  <a:txBody>
                    <a:bodyPr/>
                    <a:lstStyle/>
                    <a:p>
                      <a:endParaRPr lang="da-DK" sz="1200" dirty="0">
                        <a:latin typeface="+mn-lt"/>
                      </a:endParaRPr>
                    </a:p>
                  </a:txBody>
                  <a:tcPr/>
                </a:tc>
                <a:tc>
                  <a:txBody>
                    <a:bodyPr/>
                    <a:lstStyle/>
                    <a:p>
                      <a:pPr marL="0" lvl="0" indent="0">
                        <a:buFont typeface="Symbol" panose="05050102010706020507" pitchFamily="18" charset="2"/>
                        <a:buNone/>
                      </a:pPr>
                      <a:endParaRPr lang="da-DK" sz="1200" dirty="0">
                        <a:effectLst/>
                        <a:latin typeface="+mn-lt"/>
                        <a:ea typeface="Calibri" panose="020F0502020204030204" pitchFamily="34" charset="0"/>
                      </a:endParaRPr>
                    </a:p>
                  </a:txBody>
                  <a:tcPr/>
                </a:tc>
                <a:tc>
                  <a:txBody>
                    <a:bodyPr/>
                    <a:lstStyle/>
                    <a:p>
                      <a:endParaRPr lang="da-DK"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a:latin typeface="+mn-lt"/>
                      </a:endParaRPr>
                    </a:p>
                  </a:txBody>
                  <a:tcPr/>
                </a:tc>
                <a:extLst>
                  <a:ext uri="{0D108BD9-81ED-4DB2-BD59-A6C34878D82A}">
                    <a16:rowId xmlns:a16="http://schemas.microsoft.com/office/drawing/2014/main" val="2628813061"/>
                  </a:ext>
                </a:extLst>
              </a:tr>
            </a:tbl>
          </a:graphicData>
        </a:graphic>
      </p:graphicFrame>
    </p:spTree>
    <p:extLst>
      <p:ext uri="{BB962C8B-B14F-4D97-AF65-F5344CB8AC3E}">
        <p14:creationId xmlns:p14="http://schemas.microsoft.com/office/powerpoint/2010/main" val="2558395943"/>
      </p:ext>
    </p:extLst>
  </p:cSld>
  <p:clrMapOvr>
    <a:masterClrMapping/>
  </p:clrMapOvr>
</p:sld>
</file>

<file path=ppt/theme/theme1.xml><?xml version="1.0" encoding="utf-8"?>
<a:theme xmlns:a="http://schemas.openxmlformats.org/drawingml/2006/main" name="Blank">
  <a:themeElements>
    <a:clrScheme name="FM Digitaliseringsstyrelsen">
      <a:dk1>
        <a:srgbClr val="000000"/>
      </a:dk1>
      <a:lt1>
        <a:srgbClr val="FFFFFF"/>
      </a:lt1>
      <a:dk2>
        <a:srgbClr val="940027"/>
      </a:dk2>
      <a:lt2>
        <a:srgbClr val="F6F6F6"/>
      </a:lt2>
      <a:accent1>
        <a:srgbClr val="3B5463"/>
      </a:accent1>
      <a:accent2>
        <a:srgbClr val="00B08C"/>
      </a:accent2>
      <a:accent3>
        <a:srgbClr val="85909A"/>
      </a:accent3>
      <a:accent4>
        <a:srgbClr val="ED5E66"/>
      </a:accent4>
      <a:accent5>
        <a:srgbClr val="64AACC"/>
      </a:accent5>
      <a:accent6>
        <a:srgbClr val="82244D"/>
      </a:accent6>
      <a:hlink>
        <a:srgbClr val="3E72A6"/>
      </a:hlink>
      <a:folHlink>
        <a:srgbClr val="000000"/>
      </a:folHlink>
    </a:clrScheme>
    <a:fontScheme name="FM">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6350" cap="flat" cmpd="sng" algn="ctr">
          <a:solidFill>
            <a:schemeClr val="tx2"/>
          </a:solidFill>
          <a:prstDash val="solid"/>
          <a:round/>
          <a:headEnd type="none" w="med" len="med"/>
          <a:tailEnd type="none" w="med" len="med"/>
        </a:ln>
        <a:effec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ts val="1100"/>
          </a:spcBef>
          <a:spcAft>
            <a:spcPct val="0"/>
          </a:spcAft>
          <a:buClrTx/>
          <a:buSzTx/>
          <a:buFontTx/>
          <a:buNone/>
          <a:tabLst/>
          <a:defRPr kumimoji="0" sz="2000" b="0" i="0" u="none" strike="noStrike" cap="none" normalizeH="0" baseline="0" dirty="0" err="1"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8000"/>
          </a:lnSpc>
          <a:spcBef>
            <a:spcPct val="54000"/>
          </a:spcBef>
          <a:spcAft>
            <a:spcPct val="0"/>
          </a:spcAft>
          <a:buClrTx/>
          <a:buSzTx/>
          <a:buFontTx/>
          <a:buNone/>
          <a:tabLst/>
          <a:defRPr kumimoji="0" lang="en-GB" sz="1700" b="0" i="0" u="none" strike="noStrike" cap="none" normalizeH="0" baseline="0" smtClean="0">
            <a:ln>
              <a:noFill/>
            </a:ln>
            <a:solidFill>
              <a:schemeClr val="tx1"/>
            </a:solidFill>
            <a:effectLst/>
            <a:latin typeface="Arial" charset="0"/>
          </a:defRPr>
        </a:defPPr>
      </a:lstStyle>
    </a:lnDef>
    <a:txDef>
      <a:spPr>
        <a:noFill/>
      </a:spPr>
      <a:bodyPr wrap="square" lIns="0" tIns="0" rIns="0" bIns="0" rtlCol="0">
        <a:spAutoFit/>
      </a:bodyPr>
      <a:lstStyle>
        <a:defPPr>
          <a:lnSpc>
            <a:spcPct val="100000"/>
          </a:lnSpc>
          <a:spcBef>
            <a:spcPts val="1100"/>
          </a:spcBef>
          <a:defRPr sz="2000" dirty="0" err="1" smtClean="0"/>
        </a:defPPr>
      </a:lstStyle>
    </a:txDef>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extLst>
    <a:ext uri="{05A4C25C-085E-4340-85A3-A5531E510DB2}">
      <thm15:themeFamily xmlns:thm15="http://schemas.microsoft.com/office/thememl/2012/main" name="1 Økonomistyrelsen 16-9 skabelon DK.potx" id="{B8180851-A6DE-4307-A129-CB01FE5F6666}" vid="{717AFC8C-1E40-4B9B-8C6E-C9A31D361311}"/>
    </a:ext>
  </a:extLst>
</a:theme>
</file>

<file path=ppt/theme/theme2.xml><?xml version="1.0" encoding="utf-8"?>
<a:theme xmlns:a="http://schemas.openxmlformats.org/drawingml/2006/main" name="Office Theme">
  <a:themeElements>
    <a:clrScheme name="FM">
      <a:dk1>
        <a:srgbClr val="000000"/>
      </a:dk1>
      <a:lt1>
        <a:srgbClr val="FFFFFF"/>
      </a:lt1>
      <a:dk2>
        <a:srgbClr val="031D5C"/>
      </a:dk2>
      <a:lt2>
        <a:srgbClr val="F6F6F6"/>
      </a:lt2>
      <a:accent1>
        <a:srgbClr val="3B5463"/>
      </a:accent1>
      <a:accent2>
        <a:srgbClr val="00B08C"/>
      </a:accent2>
      <a:accent3>
        <a:srgbClr val="85909A"/>
      </a:accent3>
      <a:accent4>
        <a:srgbClr val="ED5E66"/>
      </a:accent4>
      <a:accent5>
        <a:srgbClr val="64AACC"/>
      </a:accent5>
      <a:accent6>
        <a:srgbClr val="82244D"/>
      </a:accent6>
      <a:hlink>
        <a:srgbClr val="A4A4A4"/>
      </a:hlink>
      <a:folHlink>
        <a:srgbClr val="000000"/>
      </a:folHlink>
    </a:clrScheme>
    <a:fontScheme name="F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theme>
</file>

<file path=ppt/theme/theme3.xml><?xml version="1.0" encoding="utf-8"?>
<a:theme xmlns:a="http://schemas.openxmlformats.org/drawingml/2006/main" name="Office Theme">
  <a:themeElements>
    <a:clrScheme name="FM">
      <a:dk1>
        <a:srgbClr val="000000"/>
      </a:dk1>
      <a:lt1>
        <a:srgbClr val="FFFFFF"/>
      </a:lt1>
      <a:dk2>
        <a:srgbClr val="031D5C"/>
      </a:dk2>
      <a:lt2>
        <a:srgbClr val="F6F6F6"/>
      </a:lt2>
      <a:accent1>
        <a:srgbClr val="3B5463"/>
      </a:accent1>
      <a:accent2>
        <a:srgbClr val="00B08C"/>
      </a:accent2>
      <a:accent3>
        <a:srgbClr val="85909A"/>
      </a:accent3>
      <a:accent4>
        <a:srgbClr val="ED5E66"/>
      </a:accent4>
      <a:accent5>
        <a:srgbClr val="64AACC"/>
      </a:accent5>
      <a:accent6>
        <a:srgbClr val="82244D"/>
      </a:accent6>
      <a:hlink>
        <a:srgbClr val="A4A4A4"/>
      </a:hlink>
      <a:folHlink>
        <a:srgbClr val="000000"/>
      </a:folHlink>
    </a:clrScheme>
    <a:fontScheme name="FM">
      <a:majorFont>
        <a:latin typeface="Cambri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Dark blue">
      <a:srgbClr val="3B5463"/>
    </a:custClr>
    <a:custClr name="Payness gray 1">
      <a:srgbClr val="57707F"/>
    </a:custClr>
    <a:custClr name="Pastel blue 1">
      <a:srgbClr val="B8CBD6"/>
    </a:custClr>
    <a:custClr name="Skye">
      <a:srgbClr val="64AACC"/>
    </a:custClr>
    <a:custClr name="Cloud">
      <a:srgbClr val="9CA9B4"/>
    </a:custClr>
    <a:custClr name="Grass">
      <a:srgbClr val="008569"/>
    </a:custClr>
    <a:custClr name="Turquoise">
      <a:srgbClr val="00B08C"/>
    </a:custClr>
    <a:custClr name="Light turquoise">
      <a:srgbClr val="AADBCB"/>
    </a:custClr>
    <a:custClr name="Traupe gray 1">
      <a:srgbClr val="676769"/>
    </a:custClr>
    <a:custClr name="Timber wolf">
      <a:srgbClr val="DBD9D6"/>
    </a:custClr>
    <a:custClr name="Aubergine">
      <a:srgbClr val="82244D"/>
    </a:custClr>
    <a:custClr name="Salmon">
      <a:srgbClr val="ED5E66"/>
    </a:custClr>
    <a:custClr name="Traffic red">
      <a:srgbClr val="E7304A"/>
    </a:custClr>
    <a:custClr name="Sun">
      <a:srgbClr val="E8D40D"/>
    </a:custClr>
    <a:custClr name="Mustard">
      <a:srgbClr val="B09400"/>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slideVersion":0,"isValidatorEnabled":false,"isLocked":false,"elementsMetadata":[],"slideId":"637438051030184280","enableDocumentContentUpdater":true,"version":"1.14"}]]></TemplafySlideTemplateConfiguration>
</file>

<file path=customXml/item10.xml><?xml version="1.0" encoding="utf-8"?>
<TemplafySlideTemplateConfiguration><![CDATA[{"slideVersion":0,"isValidatorEnabled":false,"isLocked":false,"elementsMetadata":[],"slideId":"637438051030184282","enableDocumentContentUpdater":true,"version":"1.14"}]]></TemplafySlideTemplateConfiguration>
</file>

<file path=customXml/item11.xml><?xml version="1.0" encoding="utf-8"?>
<TemplafySlideTemplateConfiguration><![CDATA[{"slideVersion":0,"isValidatorEnabled":false,"isLocked":false,"elementsMetadata":[],"slideId":"637438051030184283","enableDocumentContentUpdater":true,"version":"1.14"}]]></TemplafySlideTemplateConfiguration>
</file>

<file path=customXml/item12.xml><?xml version="1.0" encoding="utf-8"?>
<TemplafySlideTemplateConfiguration><![CDATA[{"slideVersion":0,"isValidatorEnabled":false,"isLocked":false,"elementsMetadata":[],"slideId":"637438051029715440","enableDocumentContentUpdater":true,"version":"1.14"}]]></TemplafySlideTemplateConfiguration>
</file>

<file path=customXml/item13.xml><?xml version="1.0" encoding="utf-8"?>
<ct:contentTypeSchema xmlns:ct="http://schemas.microsoft.com/office/2006/metadata/contentType" xmlns:ma="http://schemas.microsoft.com/office/2006/metadata/properties/metaAttributes" ct:_="" ma:_="" ma:contentTypeName="Document" ma:contentTypeID="0x010100DE16A684F50F9644ADA7186C7FA154E4" ma:contentTypeVersion="19" ma:contentTypeDescription="Create a new document." ma:contentTypeScope="" ma:versionID="512e4806d3313dc0b8e0d4e8c43aab6d">
  <xsd:schema xmlns:xsd="http://www.w3.org/2001/XMLSchema" xmlns:xs="http://www.w3.org/2001/XMLSchema" xmlns:p="http://schemas.microsoft.com/office/2006/metadata/properties" xmlns:ns2="adc6f7d2-2fd4-4c58-add3-50ea831b733c" xmlns:ns3="fe0e463f-46c1-4b5a-aeae-2e65b5901510" targetNamespace="http://schemas.microsoft.com/office/2006/metadata/properties" ma:root="true" ma:fieldsID="f2601e98e476e37259289359d6fa58a2" ns2:_="" ns3:_="">
    <xsd:import namespace="adc6f7d2-2fd4-4c58-add3-50ea831b733c"/>
    <xsd:import namespace="fe0e463f-46c1-4b5a-aeae-2e65b590151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Picture" minOccurs="0"/>
                <xsd:element ref="ns3:Hyperlink" minOccurs="0"/>
                <xsd:element ref="ns3:MediaServiceAutoKeyPoints" minOccurs="0"/>
                <xsd:element ref="ns3:MediaServiceKeyPoints" minOccurs="0"/>
                <xsd:element ref="ns3: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6f7d2-2fd4-4c58-add3-50ea831b733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e0e463f-46c1-4b5a-aeae-2e65b5901510"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Picture" ma:index="18" nillable="true" ma:displayName="Picture" ma:format="Image" ma:internalName="Picture">
      <xsd:complexType>
        <xsd:complexContent>
          <xsd:extension base="dms:URL">
            <xsd:sequence>
              <xsd:element name="Url" type="dms:ValidUrl" minOccurs="0" nillable="true"/>
              <xsd:element name="Description" type="xsd:string" nillable="true"/>
            </xsd:sequence>
          </xsd:extension>
        </xsd:complexContent>
      </xsd:complexType>
    </xsd:element>
    <xsd:element name="Hyperlink" ma:index="19"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_Flow_SignoffStatus" ma:index="2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4.xml><?xml version="1.0" encoding="utf-8"?>
<TemplafySlideFormConfiguration><![CDATA[{"formFields":[],"formDataEntries":[]}]]></TemplafySlideFormConfiguration>
</file>

<file path=customXml/item15.xml><?xml version="1.0" encoding="utf-8"?>
<TemplafySlideFormConfiguration><![CDATA[{"formFields":[],"formDataEntries":[]}]]></TemplafySlideFormConfiguration>
</file>

<file path=customXml/item16.xml><?xml version="1.0" encoding="utf-8"?>
<TemplafySlideFormConfiguration><![CDATA[{"formFields":[],"formDataEntries":[]}]]></TemplafySlideFormConfiguration>
</file>

<file path=customXml/item17.xml><?xml version="1.0" encoding="utf-8"?>
<TemplafySlideFormConfiguration><![CDATA[{"formFields":[],"formDataEntries":[]}]]></TemplafySlideFormConfiguration>
</file>

<file path=customXml/item18.xml><?xml version="1.0" encoding="utf-8"?>
<TemplafySlideTemplateConfiguration><![CDATA[{"slideVersion":0,"isValidatorEnabled":false,"isLocked":false,"elementsMetadata":[],"slideId":"637438051030340500","enableDocumentContentUpdater":true,"version":"1.14"}]]></TemplafySlideTemplateConfiguration>
</file>

<file path=customXml/item19.xml><?xml version="1.0" encoding="utf-8"?>
<TemplafySlideFormConfiguration><![CDATA[{"formFields":[],"formDataEntries":[]}]]></TemplafySlideFormConfiguration>
</file>

<file path=customXml/item2.xml><?xml version="1.0" encoding="utf-8"?>
<TemplafySlideTemplateConfiguration><![CDATA[{"slideVersion":0,"isValidatorEnabled":false,"isLocked":false,"elementsMetadata":[],"slideId":"637438051029871702","enableDocumentContentUpdater":true,"version":"1.14"}]]></TemplafySlideTemplateConfiguration>
</file>

<file path=customXml/item20.xml><?xml version="1.0" encoding="utf-8"?>
<TemplafySlideFormConfiguration><![CDATA[{"formFields":[],"formDataEntries":[]}]]></TemplafySlideFormConfiguration>
</file>

<file path=customXml/item21.xml><?xml version="1.0" encoding="utf-8"?>
<TemplafySlideTemplateConfiguration><![CDATA[{"slideVersion":0,"isValidatorEnabled":false,"isLocked":false,"elementsMetadata":[],"slideId":"637495927840220747","enableDocumentContentUpdater":true,"version":"1.12"}]]></TemplafySlideTemplateConfiguration>
</file>

<file path=customXml/item22.xml><?xml version="1.0" encoding="utf-8"?>
<TemplafyFormConfiguration><![CDATA[{"formFields":[],"formDataEntries":[]}]]></TemplafyFormConfiguration>
</file>

<file path=customXml/item23.xml><?xml version="1.0" encoding="utf-8"?>
<TemplafySlideFormConfiguration><![CDATA[{"formFields":[],"formDataEntries":[]}]]></TemplafySlideFormConfiguration>
</file>

<file path=customXml/item24.xml><?xml version="1.0" encoding="utf-8"?>
<TemplafyTemplateConfiguration><![CDATA[{"elementsMetadata":[{"type":"shape","id":"c6e7ec4f-d3da-46eb-9018-74f105f90f38","elementConfiguration":{"inheritDimensions":"inheritNone","width":"7.04 cm","height":"1.82 cm","binding":"UserProfile.LogoInsertion.PpLogoName","disableUpdates":false,"type":"image"}},{"type":"shape","id":"3949d17c-7226-417f-96ad-9e5cb9893a22","elementConfiguration":{"inheritDimensions":"inheritNone","width":"7.04 cm","height":"1.82 cm","binding":"UserProfile.LogoInsertion.PpLogoNameWhite","disableUpdates":false,"type":"image"}},{"type":"shape","id":"0e12dec8-5b0e-4830-aa0a-6ecd7ba64c8a","elementConfiguration":{"inheritDimensions":"inheritNone","width":"7.04 cm","height":"1.82 cm","binding":"UserProfile.LogoInsertion.PpLogoNameWhite","disableUpdates":false,"type":"image"}},{"type":"shape","id":"7783538d-5e51-49df-af15-3868b7ee6936","elementConfiguration":{"inheritDimensions":"inheritNone","width":"7.04 cm","height":"1.82 cm","binding":"UserProfile.LogoInsertion.PpLogoNameWhite","disableUpdates":false,"type":"image"}},{"type":"shape","id":"89e479ac-1faa-402c-9d63-b3de7156234d","elementConfiguration":{"inheritDimensions":"inheritNone","width":"7.04 cm","height":"1.82 cm","binding":"UserProfile.LogoInsertion.PpLogoNameWhite","disableUpdates":false,"type":"image"}},{"type":"shape","id":"cdf95408-3212-4173-aaab-fd4b947b9146","elementConfiguration":{"inheritDimensions":"inheritNone","width":"7.57 cm","height":"1.96 cm","binding":"UserProfile.LogoInsertion.PpLogoName","disableUpdates":false,"type":"image"}},{"type":"shape","id":"d99e7033-9c03-4f9b-a2ef-93782748fd1f","elementConfiguration":{"inheritDimensions":"inheritNone","width":"7.04 cm","height":"1.82 cm","binding":"UserProfile.LogoInsertion.PpLogoNameWhite","disableUpdates":false,"type":"image"}},{"type":"shape","id":"de404352-16f2-4365-a917-23185f3c7190","elementConfiguration":{"inheritDimensions":"inheritNone","width":"7.04 cm","height":"1.82 cm","binding":"UserProfile.LogoInsertion.PpLogoNameWhite","disableUpdates":false,"type":"image"}},{"type":"shape","id":"6298ceed-36fe-4956-9bf8-6f7d02907055","elementConfiguration":{"inheritDimensions":"inheritNone","width":"7.57 cm","height":"1.96 cm","binding":"UserProfile.LogoInsertion.PpLogoNameWhite","disableUpdates":false,"type":"image"}},{"type":"shape","id":"ac1e9d07-a98f-43c1-9ec4-0b81da7bc98d","elementConfiguration":{"inheritDimensions":"inheritNone","width":"7.04 cm","height":"1.82 cm","binding":"UserProfile.LogoInsertion.PpLogoName","disableUpdates":false,"type":"image"}},{"type":"shape","id":"12758a1c-8f8a-4ca8-88a9-9bf632c9da8d","elementConfiguration":{"inheritDimensions":"inheritNone","width":"7.04 cm","height":"1.82 cm","binding":"UserProfile.LogoInsertion.PpLogoNameWhite","disableUpdates":false,"type":"image"}}],"transformationConfigurations":[{"colorTheme":"{{UserProfile.Office.ColorTheme}}","originalColorThemeXml":"<a:clrScheme name=\"FM Finansministeriet\" xmlns:a=\"http://schemas.openxmlformats.org/drawingml/2006/main\"><a:dk1><a:srgbClr val=\"000000\" /></a:dk1><a:lt1><a:srgbClr val=\"FFFFFF\" /></a:lt1><a:dk2><a:srgbClr val=\"031D5C\" /></a:dk2><a:lt2><a:srgbClr val=\"F6F6F6\" /></a:lt2><a:accent1><a:srgbClr val=\"3B5463\" /></a:accent1><a:accent2><a:srgbClr val=\"00B08C\" /></a:accent2><a:accent3><a:srgbClr val=\"85909A\" /></a:accent3><a:accent4><a:srgbClr val=\"ED5E66\" /></a:accent4><a:accent5><a:srgbClr val=\"64AACC\" /></a:accent5><a:accent6><a:srgbClr val=\"82244D\" /></a:accent6><a:hlink><a:srgbClr val=\"3E72A6\" /></a:hlink><a:folHlink><a:srgbClr val=\"000000\" /></a:folHlink></a:clrScheme>","disableUpdates":false,"type":"colorTheme"},{"language":"{{DocumentLanguage}}","disableUpdates":false,"type":"proofingLanguage"}],"templateName":"","templateDescription":"","enableDocumentContentUpdater":true,"version":"1.12"}]]></TemplafyTemplateConfiguration>
</file>

<file path=customXml/item25.xml><?xml version="1.0" encoding="utf-8"?>
<TemplafySlideTemplateConfiguration><![CDATA[{"slideVersion":0,"isValidatorEnabled":false,"isLocked":false,"elementsMetadata":[],"slideId":"637438051030340499","enableDocumentContentUpdater":true,"version":"1.14"}]]></TemplafySlideTemplateConfiguration>
</file>

<file path=customXml/item26.xml><?xml version="1.0" encoding="utf-8"?>
<TemplafySlideFormConfiguration><![CDATA[{"formFields":[],"formDataEntries":[]}]]></TemplafySlideFormConfiguration>
</file>

<file path=customXml/item27.xml><?xml version="1.0" encoding="utf-8"?>
<TemplafySlideTemplateConfiguration><![CDATA[{"slideVersion":0,"isValidatorEnabled":false,"isLocked":false,"elementsMetadata":[],"slideId":"637438051030184281","enableDocumentContentUpdater":true,"version":"1.14"}]]></TemplafySlideTemplateConfiguration>
</file>

<file path=customXml/item28.xml><?xml version="1.0" encoding="utf-8"?>
<TemplafySlideFormConfiguration><![CDATA[{"formFields":[],"formDataEntries":[]}]]></TemplafySlideFormConfiguration>
</file>

<file path=customXml/item29.xml><?xml version="1.0" encoding="utf-8"?>
<TemplafySlideTemplateConfiguration><![CDATA[{"slideVersion":0,"isValidatorEnabled":false,"isLocked":false,"elementsMetadata":[],"slideId":"637438051030496761","enableDocumentContentUpdater":true,"version":"1.14"}]]></TemplafySlideTemplateConfiguration>
</file>

<file path=customXml/item3.xml><?xml version="1.0" encoding="utf-8"?>
<TemplafySlideFormConfiguration><![CDATA[{"formFields":[],"formDataEntries":[]}]]></TemplafySlideFormConfiguration>
</file>

<file path=customXml/item30.xml><?xml version="1.0" encoding="utf-8"?>
<p:properties xmlns:p="http://schemas.microsoft.com/office/2006/metadata/properties" xmlns:xsi="http://www.w3.org/2001/XMLSchema-instance" xmlns:pc="http://schemas.microsoft.com/office/infopath/2007/PartnerControls">
  <documentManagement>
    <_Flow_SignoffStatus xmlns="fe0e463f-46c1-4b5a-aeae-2e65b5901510" xsi:nil="true"/>
    <Picture xmlns="fe0e463f-46c1-4b5a-aeae-2e65b5901510">
      <Url xsi:nil="true"/>
      <Description xsi:nil="true"/>
    </Picture>
    <Hyperlink xmlns="fe0e463f-46c1-4b5a-aeae-2e65b5901510">
      <Url xsi:nil="true"/>
      <Description xsi:nil="true"/>
    </Hyperlink>
  </documentManagement>
</p:properties>
</file>

<file path=customXml/item31.xml><?xml version="1.0" encoding="utf-8"?>
<?mso-contentType ?>
<FormTemplates xmlns="http://schemas.microsoft.com/sharepoint/v3/contenttype/forms">
  <Display>DocumentLibraryForm</Display>
  <Edit>DocumentLibraryForm</Edit>
  <New>DocumentLibraryForm</New>
</FormTemplates>
</file>

<file path=customXml/item32.xml><?xml version="1.0" encoding="utf-8"?>
<TemplafySlideTemplateConfiguration><![CDATA[{"slideVersion":0,"isValidatorEnabled":false,"isLocked":false,"elementsMetadata":[],"slideId":"637438051029871701","enableDocumentContentUpdater":true,"version":"1.14"}]]></TemplafySlideTemplateConfiguration>
</file>

<file path=customXml/item33.xml><?xml version="1.0" encoding="utf-8"?>
<TemplafySlideTemplateConfiguration><![CDATA[{"slideVersion":0,"isValidatorEnabled":false,"isLocked":false,"elementsMetadata":[],"slideId":"637438051029871703","enableDocumentContentUpdater":true,"version":"1.14"}]]></TemplafySlideTemplateConfiguration>
</file>

<file path=customXml/item4.xml><?xml version="1.0" encoding="utf-8"?>
<TemplafySlideFormConfiguration><![CDATA[{"formFields":[],"formDataEntries":[]}]]></TemplafySlideFormConfiguration>
</file>

<file path=customXml/item5.xml><?xml version="1.0" encoding="utf-8"?>
<TemplafySlideTemplateConfiguration><![CDATA[{"slideVersion":0,"isValidatorEnabled":false,"isLocked":false,"elementsMetadata":[],"slideId":"637438051030027915","enableDocumentContentUpdater":true,"version":"1.14"}]]></TemplafySlideTemplateConfiguration>
</file>

<file path=customXml/item6.xml><?xml version="1.0" encoding="utf-8"?>
<TemplafySlideTemplateConfiguration><![CDATA[{"slideVersion":0,"isValidatorEnabled":false,"isLocked":false,"elementsMetadata":[],"slideId":"637438051030027916","enableDocumentContentUpdater":true,"version":"1.14"}]]></TemplafySlideTemplateConfiguration>
</file>

<file path=customXml/item7.xml><?xml version="1.0" encoding="utf-8"?>
<TemplafySlideFormConfiguration><![CDATA[{"formFields":[],"formDataEntries":[]}]]></TemplafySlideFormConfiguration>
</file>

<file path=customXml/item8.xml><?xml version="1.0" encoding="utf-8"?>
<TemplafySlideFormConfiguration><![CDATA[{"formFields":[],"formDataEntries":[]}]]></TemplafySlideFormConfiguration>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3F91C2A6-5839-4F67-8C46-8BBE541BA0D8}">
  <ds:schemaRefs/>
</ds:datastoreItem>
</file>

<file path=customXml/itemProps10.xml><?xml version="1.0" encoding="utf-8"?>
<ds:datastoreItem xmlns:ds="http://schemas.openxmlformats.org/officeDocument/2006/customXml" ds:itemID="{37AB37FA-58F5-4980-A43D-8B0711217EE2}">
  <ds:schemaRefs/>
</ds:datastoreItem>
</file>

<file path=customXml/itemProps11.xml><?xml version="1.0" encoding="utf-8"?>
<ds:datastoreItem xmlns:ds="http://schemas.openxmlformats.org/officeDocument/2006/customXml" ds:itemID="{F6172B70-2C5B-4FB9-BBA3-F7DD6AF5AF7B}">
  <ds:schemaRefs/>
</ds:datastoreItem>
</file>

<file path=customXml/itemProps12.xml><?xml version="1.0" encoding="utf-8"?>
<ds:datastoreItem xmlns:ds="http://schemas.openxmlformats.org/officeDocument/2006/customXml" ds:itemID="{CEED497B-890D-4822-B6D6-5371DAA332B3}">
  <ds:schemaRefs/>
</ds:datastoreItem>
</file>

<file path=customXml/itemProps13.xml><?xml version="1.0" encoding="utf-8"?>
<ds:datastoreItem xmlns:ds="http://schemas.openxmlformats.org/officeDocument/2006/customXml" ds:itemID="{8E823B91-366F-406D-89E8-C2DF6EA457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6f7d2-2fd4-4c58-add3-50ea831b733c"/>
    <ds:schemaRef ds:uri="fe0e463f-46c1-4b5a-aeae-2e65b59015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4.xml><?xml version="1.0" encoding="utf-8"?>
<ds:datastoreItem xmlns:ds="http://schemas.openxmlformats.org/officeDocument/2006/customXml" ds:itemID="{90F90671-016C-4B87-8E5A-F58015CC3600}">
  <ds:schemaRefs/>
</ds:datastoreItem>
</file>

<file path=customXml/itemProps15.xml><?xml version="1.0" encoding="utf-8"?>
<ds:datastoreItem xmlns:ds="http://schemas.openxmlformats.org/officeDocument/2006/customXml" ds:itemID="{682D3B19-B284-42AB-9152-565EAB830932}">
  <ds:schemaRefs/>
</ds:datastoreItem>
</file>

<file path=customXml/itemProps16.xml><?xml version="1.0" encoding="utf-8"?>
<ds:datastoreItem xmlns:ds="http://schemas.openxmlformats.org/officeDocument/2006/customXml" ds:itemID="{DB1E99D0-B0F1-4DF3-8674-4984CDE6A171}">
  <ds:schemaRefs/>
</ds:datastoreItem>
</file>

<file path=customXml/itemProps17.xml><?xml version="1.0" encoding="utf-8"?>
<ds:datastoreItem xmlns:ds="http://schemas.openxmlformats.org/officeDocument/2006/customXml" ds:itemID="{4C7EEFFE-AD86-4D58-AB74-31D72EAB6BEE}">
  <ds:schemaRefs/>
</ds:datastoreItem>
</file>

<file path=customXml/itemProps18.xml><?xml version="1.0" encoding="utf-8"?>
<ds:datastoreItem xmlns:ds="http://schemas.openxmlformats.org/officeDocument/2006/customXml" ds:itemID="{D676D2B1-189F-4794-BAFF-02798AF09A77}">
  <ds:schemaRefs/>
</ds:datastoreItem>
</file>

<file path=customXml/itemProps19.xml><?xml version="1.0" encoding="utf-8"?>
<ds:datastoreItem xmlns:ds="http://schemas.openxmlformats.org/officeDocument/2006/customXml" ds:itemID="{D302D359-F4FF-426C-A7FE-7F053CEED023}">
  <ds:schemaRefs/>
</ds:datastoreItem>
</file>

<file path=customXml/itemProps2.xml><?xml version="1.0" encoding="utf-8"?>
<ds:datastoreItem xmlns:ds="http://schemas.openxmlformats.org/officeDocument/2006/customXml" ds:itemID="{31165230-FBFB-41E1-A1D5-B4392E70D2EA}">
  <ds:schemaRefs/>
</ds:datastoreItem>
</file>

<file path=customXml/itemProps20.xml><?xml version="1.0" encoding="utf-8"?>
<ds:datastoreItem xmlns:ds="http://schemas.openxmlformats.org/officeDocument/2006/customXml" ds:itemID="{A4B5F760-528F-4A61-8041-977118B1CC08}">
  <ds:schemaRefs/>
</ds:datastoreItem>
</file>

<file path=customXml/itemProps21.xml><?xml version="1.0" encoding="utf-8"?>
<ds:datastoreItem xmlns:ds="http://schemas.openxmlformats.org/officeDocument/2006/customXml" ds:itemID="{A4151EA0-7D5B-4CE0-8C35-1303CE36D1E9}">
  <ds:schemaRefs/>
</ds:datastoreItem>
</file>

<file path=customXml/itemProps22.xml><?xml version="1.0" encoding="utf-8"?>
<ds:datastoreItem xmlns:ds="http://schemas.openxmlformats.org/officeDocument/2006/customXml" ds:itemID="{0C34115A-0B87-43D4-AC3C-8C1ACA794FAD}">
  <ds:schemaRefs/>
</ds:datastoreItem>
</file>

<file path=customXml/itemProps23.xml><?xml version="1.0" encoding="utf-8"?>
<ds:datastoreItem xmlns:ds="http://schemas.openxmlformats.org/officeDocument/2006/customXml" ds:itemID="{ECF0F7BD-72EA-48FA-86B4-6AB2E914C00B}">
  <ds:schemaRefs/>
</ds:datastoreItem>
</file>

<file path=customXml/itemProps24.xml><?xml version="1.0" encoding="utf-8"?>
<ds:datastoreItem xmlns:ds="http://schemas.openxmlformats.org/officeDocument/2006/customXml" ds:itemID="{6E140973-3D96-4A92-8EC7-CC6FA41BAD8C}">
  <ds:schemaRefs/>
</ds:datastoreItem>
</file>

<file path=customXml/itemProps25.xml><?xml version="1.0" encoding="utf-8"?>
<ds:datastoreItem xmlns:ds="http://schemas.openxmlformats.org/officeDocument/2006/customXml" ds:itemID="{ADC02916-9546-4D65-B999-02E55B153D2D}">
  <ds:schemaRefs/>
</ds:datastoreItem>
</file>

<file path=customXml/itemProps26.xml><?xml version="1.0" encoding="utf-8"?>
<ds:datastoreItem xmlns:ds="http://schemas.openxmlformats.org/officeDocument/2006/customXml" ds:itemID="{C3B09D9E-95F8-4462-BE2E-E23217B8E5DF}">
  <ds:schemaRefs/>
</ds:datastoreItem>
</file>

<file path=customXml/itemProps27.xml><?xml version="1.0" encoding="utf-8"?>
<ds:datastoreItem xmlns:ds="http://schemas.openxmlformats.org/officeDocument/2006/customXml" ds:itemID="{96C3B170-B654-4F3C-B8A6-D336F9260C01}">
  <ds:schemaRefs/>
</ds:datastoreItem>
</file>

<file path=customXml/itemProps28.xml><?xml version="1.0" encoding="utf-8"?>
<ds:datastoreItem xmlns:ds="http://schemas.openxmlformats.org/officeDocument/2006/customXml" ds:itemID="{B09730E0-266A-4663-9680-B649D8EB3656}">
  <ds:schemaRefs/>
</ds:datastoreItem>
</file>

<file path=customXml/itemProps29.xml><?xml version="1.0" encoding="utf-8"?>
<ds:datastoreItem xmlns:ds="http://schemas.openxmlformats.org/officeDocument/2006/customXml" ds:itemID="{5108CB81-23A4-4AD1-99B1-CC9A89EC4880}">
  <ds:schemaRefs/>
</ds:datastoreItem>
</file>

<file path=customXml/itemProps3.xml><?xml version="1.0" encoding="utf-8"?>
<ds:datastoreItem xmlns:ds="http://schemas.openxmlformats.org/officeDocument/2006/customXml" ds:itemID="{724405AF-B6CC-4E15-AEF5-3CA975D8D693}">
  <ds:schemaRefs/>
</ds:datastoreItem>
</file>

<file path=customXml/itemProps30.xml><?xml version="1.0" encoding="utf-8"?>
<ds:datastoreItem xmlns:ds="http://schemas.openxmlformats.org/officeDocument/2006/customXml" ds:itemID="{D71D2D1C-D46C-4075-B720-FC792A8F63B0}">
  <ds:schemaRefs>
    <ds:schemaRef ds:uri="fe0e463f-46c1-4b5a-aeae-2e65b5901510"/>
    <ds:schemaRef ds:uri="http://schemas.microsoft.com/office/2006/documentManagement/types"/>
    <ds:schemaRef ds:uri="http://schemas.microsoft.com/office/2006/metadata/properties"/>
    <ds:schemaRef ds:uri="http://purl.org/dc/dcmitype/"/>
    <ds:schemaRef ds:uri="http://purl.org/dc/terms/"/>
    <ds:schemaRef ds:uri="http://purl.org/dc/elements/1.1/"/>
    <ds:schemaRef ds:uri="http://www.w3.org/XML/1998/namespace"/>
    <ds:schemaRef ds:uri="http://schemas.microsoft.com/office/infopath/2007/PartnerControls"/>
    <ds:schemaRef ds:uri="http://schemas.openxmlformats.org/package/2006/metadata/core-properties"/>
    <ds:schemaRef ds:uri="adc6f7d2-2fd4-4c58-add3-50ea831b733c"/>
  </ds:schemaRefs>
</ds:datastoreItem>
</file>

<file path=customXml/itemProps31.xml><?xml version="1.0" encoding="utf-8"?>
<ds:datastoreItem xmlns:ds="http://schemas.openxmlformats.org/officeDocument/2006/customXml" ds:itemID="{DA2D6710-2057-473B-9A3D-CB26B114FA44}">
  <ds:schemaRefs>
    <ds:schemaRef ds:uri="http://schemas.microsoft.com/sharepoint/v3/contenttype/forms"/>
  </ds:schemaRefs>
</ds:datastoreItem>
</file>

<file path=customXml/itemProps32.xml><?xml version="1.0" encoding="utf-8"?>
<ds:datastoreItem xmlns:ds="http://schemas.openxmlformats.org/officeDocument/2006/customXml" ds:itemID="{D373AA0F-D4E2-481B-AC62-26AE45B15EE5}">
  <ds:schemaRefs/>
</ds:datastoreItem>
</file>

<file path=customXml/itemProps33.xml><?xml version="1.0" encoding="utf-8"?>
<ds:datastoreItem xmlns:ds="http://schemas.openxmlformats.org/officeDocument/2006/customXml" ds:itemID="{24043315-D45E-43B6-B587-ECC7CBFC3958}">
  <ds:schemaRefs/>
</ds:datastoreItem>
</file>

<file path=customXml/itemProps4.xml><?xml version="1.0" encoding="utf-8"?>
<ds:datastoreItem xmlns:ds="http://schemas.openxmlformats.org/officeDocument/2006/customXml" ds:itemID="{43B774F9-99CA-491F-9287-F255F1CE0A89}">
  <ds:schemaRefs/>
</ds:datastoreItem>
</file>

<file path=customXml/itemProps5.xml><?xml version="1.0" encoding="utf-8"?>
<ds:datastoreItem xmlns:ds="http://schemas.openxmlformats.org/officeDocument/2006/customXml" ds:itemID="{C74AA735-B870-42FE-8C9D-6FF1F5098990}">
  <ds:schemaRefs/>
</ds:datastoreItem>
</file>

<file path=customXml/itemProps6.xml><?xml version="1.0" encoding="utf-8"?>
<ds:datastoreItem xmlns:ds="http://schemas.openxmlformats.org/officeDocument/2006/customXml" ds:itemID="{761A0A0F-3255-4DC8-AC99-DED9F583F6E6}">
  <ds:schemaRefs/>
</ds:datastoreItem>
</file>

<file path=customXml/itemProps7.xml><?xml version="1.0" encoding="utf-8"?>
<ds:datastoreItem xmlns:ds="http://schemas.openxmlformats.org/officeDocument/2006/customXml" ds:itemID="{26B90372-5DAC-458F-BE63-BD0B6101E3B7}">
  <ds:schemaRefs/>
</ds:datastoreItem>
</file>

<file path=customXml/itemProps8.xml><?xml version="1.0" encoding="utf-8"?>
<ds:datastoreItem xmlns:ds="http://schemas.openxmlformats.org/officeDocument/2006/customXml" ds:itemID="{DEE69849-A78E-4842-AE06-A55464E7FC77}">
  <ds:schemaRefs/>
</ds:datastoreItem>
</file>

<file path=customXml/itemProps9.xml><?xml version="1.0" encoding="utf-8"?>
<ds:datastoreItem xmlns:ds="http://schemas.openxmlformats.org/officeDocument/2006/customXml" ds:itemID="{0C1C16EC-30E9-4B69-B234-F48467A49847}">
  <ds:schemaRefs/>
</ds:datastoreItem>
</file>

<file path=docProps/app.xml><?xml version="1.0" encoding="utf-8"?>
<Properties xmlns="http://schemas.openxmlformats.org/officeDocument/2006/extended-properties" xmlns:vt="http://schemas.openxmlformats.org/officeDocument/2006/docPropsVTypes">
  <Template>blank</Template>
  <TotalTime>177</TotalTime>
  <Words>1050</Words>
  <Application>Microsoft Office PowerPoint</Application>
  <PresentationFormat>Widescreen</PresentationFormat>
  <Paragraphs>121</Paragraphs>
  <Slides>4</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4</vt:i4>
      </vt:variant>
    </vt:vector>
  </HeadingPairs>
  <TitlesOfParts>
    <vt:vector size="8" baseType="lpstr">
      <vt:lpstr>Arial</vt:lpstr>
      <vt:lpstr>Cambria</vt:lpstr>
      <vt:lpstr>Symbol</vt:lpstr>
      <vt:lpstr>Blank</vt:lpstr>
      <vt:lpstr>Support sager – E-boks </vt:lpstr>
      <vt:lpstr>Support sager - DSS</vt:lpstr>
      <vt:lpstr>Support sager - DSS</vt:lpstr>
      <vt:lpstr>Support sager - DSS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FM</dc:creator>
  <cp:lastModifiedBy>Stine Rosenkilde</cp:lastModifiedBy>
  <cp:revision>128</cp:revision>
  <cp:lastPrinted>2022-03-28T12:35:10Z</cp:lastPrinted>
  <dcterms:created xsi:type="dcterms:W3CDTF">2020-11-03T12:03:50Z</dcterms:created>
  <dcterms:modified xsi:type="dcterms:W3CDTF">2022-03-28T14:45:34Z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www.skabelondesign.com</vt:lpwstr>
  </property>
  <property fmtid="{D5CDD505-2E9C-101B-9397-08002B2CF9AE}" pid="3" name="TemplafyTimeStamp">
    <vt:lpwstr>2021-02-22T12:13:03.8456110Z</vt:lpwstr>
  </property>
  <property fmtid="{D5CDD505-2E9C-101B-9397-08002B2CF9AE}" pid="4" name="DocumentInfoFinished">
    <vt:lpwstr>True</vt:lpwstr>
  </property>
  <property fmtid="{D5CDD505-2E9C-101B-9397-08002B2CF9AE}" pid="5" name="TemplafyTenantId">
    <vt:lpwstr>finansministeriet</vt:lpwstr>
  </property>
  <property fmtid="{D5CDD505-2E9C-101B-9397-08002B2CF9AE}" pid="6" name="TemplafyTemplateId">
    <vt:lpwstr>637438051025188744</vt:lpwstr>
  </property>
  <property fmtid="{D5CDD505-2E9C-101B-9397-08002B2CF9AE}" pid="7" name="TemplafyUserProfileId">
    <vt:lpwstr>637522502431576887</vt:lpwstr>
  </property>
  <property fmtid="{D5CDD505-2E9C-101B-9397-08002B2CF9AE}" pid="8" name="TemplafyLanguageCode">
    <vt:lpwstr>da-DK</vt:lpwstr>
  </property>
</Properties>
</file>